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15"/>
  </p:notesMasterIdLst>
  <p:sldIdLst>
    <p:sldId id="256" r:id="rId2"/>
    <p:sldId id="277" r:id="rId3"/>
    <p:sldId id="259" r:id="rId4"/>
    <p:sldId id="273" r:id="rId5"/>
    <p:sldId id="260" r:id="rId6"/>
    <p:sldId id="266" r:id="rId7"/>
    <p:sldId id="290" r:id="rId8"/>
    <p:sldId id="275" r:id="rId9"/>
    <p:sldId id="265" r:id="rId10"/>
    <p:sldId id="272" r:id="rId11"/>
    <p:sldId id="276" r:id="rId12"/>
    <p:sldId id="278" r:id="rId13"/>
    <p:sldId id="291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>
      <p:cViewPr varScale="1">
        <p:scale>
          <a:sx n="128" d="100"/>
          <a:sy n="128" d="100"/>
        </p:scale>
        <p:origin x="17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B23BB-5EF9-48DD-827C-2D062839C277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2C330-7F77-4D64-9F59-66B8419E4A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063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6736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0359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137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8456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7745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2C330-7F77-4D64-9F59-66B8419E4AC4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726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1C85F-F5AC-4AF3-88BC-3CD15F8FE46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976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7685B3C-5B4C-43CE-8120-0B2F307B5F09}" type="datetimeFigureOut">
              <a:rPr lang="zh-TW" altLang="en-US" smtClean="0"/>
              <a:pPr/>
              <a:t>2019/9/3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D64DC1-52EF-4B69-B549-B983B9929A7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Cq8-xTH7jA" TargetMode="External"/><Relationship Id="rId7" Type="http://schemas.openxmlformats.org/officeDocument/2006/relationships/hyperlink" Target="https://youtu.be/xnyFYiK2rSY" TargetMode="External"/><Relationship Id="rId2" Type="http://schemas.openxmlformats.org/officeDocument/2006/relationships/hyperlink" Target="https://youtu.be/OAx_6-wdsl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DKGZlaPlVLY" TargetMode="External"/><Relationship Id="rId5" Type="http://schemas.openxmlformats.org/officeDocument/2006/relationships/hyperlink" Target="https://youtu.be/ZoqMiFKspAA" TargetMode="External"/><Relationship Id="rId4" Type="http://schemas.openxmlformats.org/officeDocument/2006/relationships/hyperlink" Target="https://youtu.be/USCBCmwMCD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sie.ntu.edu.tw/~kmchao/bcc10spr/ch03.pp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ora71026@gmail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m.tku.edu.tw/download.php?filename=279_a799e056.pdf&amp;dir=archive&amp;title=File" TargetMode="External"/><Relationship Id="rId2" Type="http://schemas.openxmlformats.org/officeDocument/2006/relationships/hyperlink" Target="http://www.tlm.nctu.edu.tw/page.php?mid=9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tm.fcu.edu.tw/wSite/ct?xItem=171813&amp;ctNode=11672&amp;mp=465101" TargetMode="External"/><Relationship Id="rId4" Type="http://schemas.openxmlformats.org/officeDocument/2006/relationships/hyperlink" Target="http://www.tm.tku.edu.tw/course/super_pages.php?ID=course1&amp;Sn=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4191527"/>
            <a:ext cx="7772400" cy="1829761"/>
          </a:xfrm>
        </p:spPr>
        <p:txBody>
          <a:bodyPr/>
          <a:lstStyle/>
          <a:p>
            <a:r>
              <a:rPr lang="en-US" altLang="zh-TW" dirty="0"/>
              <a:t>Fall 2019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81000" y="1412776"/>
            <a:ext cx="8458200" cy="2091680"/>
          </a:xfrm>
        </p:spPr>
        <p:txBody>
          <a:bodyPr>
            <a:noAutofit/>
          </a:bodyPr>
          <a:lstStyle/>
          <a:p>
            <a:pPr algn="ctr"/>
            <a:r>
              <a:rPr lang="en-US" altLang="zh-TW" sz="4800" b="1" dirty="0">
                <a:solidFill>
                  <a:srgbClr val="C00000"/>
                </a:solidFill>
              </a:rPr>
              <a:t>An Introduction </a:t>
            </a:r>
          </a:p>
          <a:p>
            <a:pPr algn="ctr"/>
            <a:r>
              <a:rPr lang="en-US" altLang="zh-TW" sz="4800" b="1" dirty="0">
                <a:solidFill>
                  <a:srgbClr val="C00000"/>
                </a:solidFill>
              </a:rPr>
              <a:t>to Computer Science</a:t>
            </a:r>
            <a:endParaRPr lang="zh-TW" altLang="zh-TW" sz="4800" b="1" dirty="0">
              <a:solidFill>
                <a:srgbClr val="C00000"/>
              </a:solidFill>
            </a:endParaRPr>
          </a:p>
          <a:p>
            <a:pPr algn="ctr"/>
            <a:r>
              <a:rPr lang="en-US" altLang="zh-TW" sz="4800" b="1" dirty="0">
                <a:solidFill>
                  <a:srgbClr val="C00000"/>
                </a:solidFill>
              </a:rPr>
              <a:t>(</a:t>
            </a:r>
            <a:r>
              <a:rPr lang="zh-TW" altLang="zh-TW" sz="4800" b="1" dirty="0">
                <a:solidFill>
                  <a:srgbClr val="C00000"/>
                </a:solidFill>
              </a:rPr>
              <a:t>計算機概論</a:t>
            </a:r>
            <a:r>
              <a:rPr lang="en-US" altLang="zh-TW" sz="4800" b="1" dirty="0">
                <a:solidFill>
                  <a:srgbClr val="C00000"/>
                </a:solidFill>
              </a:rPr>
              <a:t>)</a:t>
            </a:r>
            <a:endParaRPr lang="zh-TW" altLang="zh-TW" sz="4800" b="1" dirty="0">
              <a:solidFill>
                <a:srgbClr val="C00000"/>
              </a:solidFill>
            </a:endParaRPr>
          </a:p>
          <a:p>
            <a:pPr algn="ctr"/>
            <a:endParaRPr lang="zh-TW" alt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Introducing How Computers Work</a:t>
            </a:r>
            <a:endParaRPr lang="en-US" altLang="zh-TW" dirty="0">
              <a:hlinkClick r:id="rId3"/>
            </a:endParaRPr>
          </a:p>
          <a:p>
            <a:r>
              <a:rPr lang="en-US" altLang="zh-TW" dirty="0">
                <a:hlinkClick r:id="rId3"/>
              </a:rPr>
              <a:t>How Computers Work: What Makes a Computer, a Computer?</a:t>
            </a:r>
            <a:endParaRPr lang="en-US" altLang="zh-TW" dirty="0"/>
          </a:p>
          <a:p>
            <a:r>
              <a:rPr lang="en-US" altLang="zh-TW" dirty="0">
                <a:hlinkClick r:id="rId4"/>
              </a:rPr>
              <a:t>How Computers Work: Binary &amp; Data</a:t>
            </a:r>
            <a:endParaRPr lang="en-US" altLang="zh-TW" dirty="0"/>
          </a:p>
          <a:p>
            <a:r>
              <a:rPr lang="en-US" altLang="zh-TW" dirty="0">
                <a:hlinkClick r:id="rId5"/>
              </a:rPr>
              <a:t>How Computers Work: Circuits and Logic</a:t>
            </a:r>
            <a:endParaRPr lang="en-US" altLang="zh-TW" dirty="0"/>
          </a:p>
          <a:p>
            <a:r>
              <a:rPr lang="en-US" altLang="zh-TW" dirty="0">
                <a:hlinkClick r:id="rId6"/>
              </a:rPr>
              <a:t>How Computers Work: CPU, Memory, Input &amp; Output</a:t>
            </a:r>
            <a:endParaRPr lang="en-US" altLang="zh-TW" dirty="0"/>
          </a:p>
          <a:p>
            <a:r>
              <a:rPr lang="en-US" altLang="zh-TW" dirty="0">
                <a:hlinkClick r:id="rId7"/>
              </a:rPr>
              <a:t>How Computers Work: Hardware and Software</a:t>
            </a:r>
            <a:endParaRPr lang="en-US" altLang="zh-TW" dirty="0"/>
          </a:p>
          <a:p>
            <a:br>
              <a:rPr lang="en-US" altLang="zh-TW" dirty="0"/>
            </a:b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Computers Work?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0883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課程簡介</a:t>
            </a:r>
            <a:endParaRPr lang="en-US" altLang="zh-TW" sz="4000" dirty="0"/>
          </a:p>
          <a:p>
            <a:pPr lvl="1"/>
            <a:r>
              <a:rPr lang="zh-TW" altLang="zh-TW" sz="3200" dirty="0"/>
              <a:t>介紹計算機基本概念以及相關應用</a:t>
            </a:r>
            <a:endParaRPr lang="en-US" altLang="zh-TW" sz="3200" dirty="0"/>
          </a:p>
          <a:p>
            <a:pPr lvl="0"/>
            <a:r>
              <a:rPr lang="zh-TW" altLang="en-US" sz="4000" dirty="0"/>
              <a:t>課程目標</a:t>
            </a:r>
            <a:endParaRPr lang="en-US" altLang="zh-TW" sz="4000" dirty="0"/>
          </a:p>
          <a:p>
            <a:pPr lvl="1"/>
            <a:r>
              <a:rPr lang="zh-TW" altLang="zh-TW" sz="3200" dirty="0"/>
              <a:t>瞭解電腦科學的基本觀念</a:t>
            </a:r>
            <a:endParaRPr lang="en-US" altLang="zh-TW" sz="3200" dirty="0"/>
          </a:p>
          <a:p>
            <a:pPr lvl="1"/>
            <a:r>
              <a:rPr lang="zh-TW" altLang="en-US" sz="3200" dirty="0"/>
              <a:t>電腦作業系統、軟體、硬體簡介</a:t>
            </a:r>
            <a:endParaRPr lang="zh-TW" altLang="zh-TW" sz="3200" dirty="0"/>
          </a:p>
          <a:p>
            <a:pPr lvl="1"/>
            <a:r>
              <a:rPr lang="zh-TW" altLang="zh-TW" sz="3200" dirty="0"/>
              <a:t>介紹網路與網際網路</a:t>
            </a:r>
          </a:p>
          <a:p>
            <a:pPr lvl="1"/>
            <a:r>
              <a:rPr lang="zh-TW" altLang="en-US" sz="3200" dirty="0"/>
              <a:t>程式賞析</a:t>
            </a:r>
            <a:endParaRPr lang="en-US" altLang="zh-TW" sz="4000" dirty="0"/>
          </a:p>
          <a:p>
            <a:endParaRPr lang="zh-TW" altLang="en-US" sz="40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Book Antiqua"/>
              </a:rPr>
              <a:t>課程簡介與目標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138335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624078" lvl="0" indent="-514350">
              <a:buFont typeface="+mj-lt"/>
              <a:buAutoNum type="arabicPeriod"/>
            </a:pPr>
            <a:r>
              <a:rPr lang="zh-TW" altLang="zh-TW" dirty="0"/>
              <a:t>計算機簡介</a:t>
            </a:r>
            <a:r>
              <a:rPr lang="en-US" altLang="zh-TW" dirty="0"/>
              <a:t> (Introduction)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/>
              <a:t>數位資料表示法</a:t>
            </a:r>
            <a:r>
              <a:rPr lang="en-US" altLang="zh-TW" dirty="0"/>
              <a:t> (Data Representation)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計算機組織</a:t>
            </a:r>
            <a:r>
              <a:rPr lang="en-US" altLang="zh-TW" dirty="0"/>
              <a:t> (Computer Organization)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作業系統</a:t>
            </a:r>
            <a:r>
              <a:rPr lang="en-US" altLang="zh-TW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TW" dirty="0"/>
              <a:t>(Operating Systems)</a:t>
            </a:r>
            <a:r>
              <a:rPr lang="en-US" altLang="zh-TW" u="sng" dirty="0">
                <a:hlinkClick r:id="rId2"/>
              </a:rPr>
              <a:t>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en-US" dirty="0">
                <a:solidFill>
                  <a:schemeClr val="accent2">
                    <a:lumMod val="50000"/>
                  </a:schemeClr>
                </a:solidFill>
              </a:rPr>
              <a:t>電腦</a:t>
            </a: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網路</a:t>
            </a:r>
            <a:r>
              <a:rPr lang="en-US" altLang="zh-TW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TW" dirty="0"/>
              <a:t>(Computer Networks)</a:t>
            </a:r>
            <a:r>
              <a:rPr lang="en-US" altLang="zh-TW" u="sng" dirty="0">
                <a:hlinkClick r:id="rId2"/>
              </a:rPr>
              <a:t>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/>
              <a:t>網際網路</a:t>
            </a:r>
            <a:r>
              <a:rPr lang="en-US" altLang="zh-TW" dirty="0"/>
              <a:t> (Internet) </a:t>
            </a:r>
          </a:p>
          <a:p>
            <a:pPr marL="624078" lvl="0" indent="-514350">
              <a:buFont typeface="+mj-lt"/>
              <a:buAutoNum type="arabicPeriod"/>
            </a:pPr>
            <a:r>
              <a:rPr lang="zh-TW" altLang="en-US" dirty="0"/>
              <a:t>網路應用 </a:t>
            </a:r>
            <a:r>
              <a:rPr lang="en-US" altLang="zh-TW" dirty="0"/>
              <a:t>(Network Applications)</a:t>
            </a:r>
          </a:p>
          <a:p>
            <a:pPr marL="624078" lvl="0" indent="-514350">
              <a:buFont typeface="+mj-lt"/>
              <a:buAutoNum type="arabicPeriod"/>
            </a:pPr>
            <a:r>
              <a:rPr lang="zh-TW" altLang="en-US" dirty="0">
                <a:solidFill>
                  <a:schemeClr val="accent2">
                    <a:lumMod val="50000"/>
                  </a:schemeClr>
                </a:solidFill>
              </a:rPr>
              <a:t>網路安全 </a:t>
            </a:r>
            <a:r>
              <a:rPr lang="en-US" altLang="zh-TW" dirty="0"/>
              <a:t>(Network Security)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程式語言</a:t>
            </a:r>
            <a:r>
              <a:rPr lang="en-US" altLang="zh-TW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TW" dirty="0"/>
              <a:t>(Programming Languages)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資料結構</a:t>
            </a:r>
            <a:r>
              <a:rPr lang="en-US" altLang="zh-TW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TW" dirty="0"/>
              <a:t>(Data Structures)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演算法</a:t>
            </a:r>
            <a:r>
              <a:rPr lang="en-US" altLang="zh-TW" dirty="0"/>
              <a:t> (Algorithms)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/>
              <a:t>軟體工程</a:t>
            </a:r>
            <a:r>
              <a:rPr lang="en-US" altLang="zh-TW" dirty="0"/>
              <a:t> (Software Engineering)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>
                <a:solidFill>
                  <a:schemeClr val="accent2">
                    <a:lumMod val="50000"/>
                  </a:schemeClr>
                </a:solidFill>
              </a:rPr>
              <a:t>資料庫</a:t>
            </a:r>
            <a:r>
              <a:rPr lang="en-US" altLang="zh-TW" dirty="0"/>
              <a:t> (Databases) </a:t>
            </a:r>
            <a:endParaRPr lang="zh-TW" altLang="zh-TW" dirty="0"/>
          </a:p>
          <a:p>
            <a:pPr marL="624078" lvl="0" indent="-514350">
              <a:buFont typeface="+mj-lt"/>
              <a:buAutoNum type="arabicPeriod"/>
            </a:pPr>
            <a:r>
              <a:rPr lang="zh-TW" altLang="zh-TW" dirty="0"/>
              <a:t>電子商務</a:t>
            </a:r>
            <a:r>
              <a:rPr lang="en-US" altLang="zh-TW" dirty="0"/>
              <a:t> (Electronic Commerce) </a:t>
            </a:r>
            <a:endParaRPr lang="zh-TW" altLang="zh-TW" dirty="0"/>
          </a:p>
          <a:p>
            <a:pPr marL="624078" indent="-514350">
              <a:buFont typeface="+mj-lt"/>
              <a:buAutoNum type="arabicPeriod"/>
            </a:pPr>
            <a:r>
              <a:rPr lang="zh-TW" altLang="zh-TW" dirty="0"/>
              <a:t>其他重要課題</a:t>
            </a:r>
            <a:r>
              <a:rPr lang="en-US" altLang="zh-TW" dirty="0"/>
              <a:t> (Other Advanced Topics) </a:t>
            </a:r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4000" dirty="0">
                <a:solidFill>
                  <a:srgbClr val="C00000"/>
                </a:solidFill>
                <a:latin typeface="Book Antiqua"/>
              </a:rPr>
              <a:t>課程大綱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692" y="548680"/>
            <a:ext cx="3745308" cy="432048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804248" y="18864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台大資工系</a:t>
            </a: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EC5B5A3B-E183-9C46-AA72-247BCE1B6283}"/>
              </a:ext>
            </a:extLst>
          </p:cNvPr>
          <p:cNvSpPr/>
          <p:nvPr/>
        </p:nvSpPr>
        <p:spPr>
          <a:xfrm>
            <a:off x="2843808" y="5884981"/>
            <a:ext cx="3024336" cy="5943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補充：人工智慧簡介</a:t>
            </a:r>
          </a:p>
        </p:txBody>
      </p:sp>
    </p:spTree>
    <p:extLst>
      <p:ext uri="{BB962C8B-B14F-4D97-AF65-F5344CB8AC3E}">
        <p14:creationId xmlns:p14="http://schemas.microsoft.com/office/powerpoint/2010/main" val="8448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"/>
            <a:r>
              <a:rPr lang="zh-TW" altLang="zh-TW" sz="3200" dirty="0"/>
              <a:t>課堂參</a:t>
            </a:r>
            <a:r>
              <a:rPr lang="zh-TW" altLang="en-US" sz="3200" dirty="0"/>
              <a:t>與互動</a:t>
            </a:r>
            <a:r>
              <a:rPr lang="en-US" altLang="zh-TW" sz="3200" dirty="0"/>
              <a:t>		15 %</a:t>
            </a:r>
            <a:endParaRPr lang="zh-TW" altLang="zh-TW" sz="3200" dirty="0"/>
          </a:p>
          <a:p>
            <a:pPr fontAlgn="b"/>
            <a:r>
              <a:rPr lang="zh-TW" altLang="zh-TW" sz="3200" dirty="0"/>
              <a:t>作業</a:t>
            </a:r>
            <a:r>
              <a:rPr lang="en-US" altLang="zh-TW" sz="3200" dirty="0"/>
              <a:t>(</a:t>
            </a:r>
            <a:r>
              <a:rPr lang="zh-TW" altLang="en-US" sz="3200" dirty="0"/>
              <a:t>含小考</a:t>
            </a:r>
            <a:r>
              <a:rPr lang="en-US" altLang="zh-TW" sz="3200" dirty="0"/>
              <a:t>) 		30 %</a:t>
            </a:r>
            <a:endParaRPr lang="zh-TW" altLang="zh-TW" sz="3200" dirty="0"/>
          </a:p>
          <a:p>
            <a:pPr fontAlgn="b"/>
            <a:r>
              <a:rPr lang="zh-TW" altLang="zh-TW" sz="3200" dirty="0"/>
              <a:t>期中考</a:t>
            </a:r>
            <a:r>
              <a:rPr lang="en-US" altLang="zh-TW" sz="3200" dirty="0"/>
              <a:t>				25 %</a:t>
            </a:r>
            <a:endParaRPr lang="zh-TW" altLang="zh-TW" sz="3200" dirty="0"/>
          </a:p>
          <a:p>
            <a:r>
              <a:rPr lang="zh-TW" altLang="zh-TW" sz="3200" dirty="0"/>
              <a:t>期末考</a:t>
            </a:r>
            <a:r>
              <a:rPr lang="en-US" altLang="zh-TW" sz="3200" dirty="0"/>
              <a:t>				30 %</a:t>
            </a:r>
            <a:endParaRPr lang="zh-TW" altLang="zh-TW" sz="3200" dirty="0"/>
          </a:p>
          <a:p>
            <a:endParaRPr lang="zh-TW" altLang="en-US" sz="3200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zh-TW" altLang="zh-TW" sz="4400" dirty="0">
                <a:solidFill>
                  <a:srgbClr val="C00000"/>
                </a:solidFill>
                <a:latin typeface="Book Antiqua"/>
              </a:rPr>
              <a:t>評量方式</a:t>
            </a:r>
            <a:endParaRPr lang="zh-TW" altLang="en-US" sz="4400" dirty="0">
              <a:solidFill>
                <a:srgbClr val="C00000"/>
              </a:solidFill>
              <a:latin typeface="Book Antiqu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481328"/>
            <a:ext cx="5554960" cy="4525963"/>
          </a:xfrm>
        </p:spPr>
        <p:txBody>
          <a:bodyPr>
            <a:normAutofit/>
          </a:bodyPr>
          <a:lstStyle/>
          <a:p>
            <a:r>
              <a:rPr lang="zh-TW" altLang="zh-TW" sz="3200" dirty="0"/>
              <a:t>課本：</a:t>
            </a:r>
            <a:endParaRPr lang="en-US" altLang="zh-TW" sz="3200" dirty="0"/>
          </a:p>
          <a:p>
            <a:pPr lvl="1"/>
            <a:r>
              <a:rPr lang="en-US" altLang="zh-TW" sz="2400" dirty="0"/>
              <a:t>”</a:t>
            </a:r>
            <a:r>
              <a:rPr lang="zh-TW" altLang="zh-TW" sz="2400" dirty="0"/>
              <a:t>計算機概</a:t>
            </a:r>
            <a:r>
              <a:rPr lang="zh-TW" altLang="en-US" sz="2400" dirty="0"/>
              <a:t>論</a:t>
            </a:r>
            <a:r>
              <a:rPr lang="en-US" altLang="zh-TW" sz="2400" dirty="0"/>
              <a:t>--</a:t>
            </a:r>
            <a:r>
              <a:rPr lang="zh-TW" altLang="en-US" sz="2400" dirty="0"/>
              <a:t>當代資訊通鑑</a:t>
            </a:r>
            <a:r>
              <a:rPr lang="en-US" altLang="zh-TW" sz="2400" dirty="0"/>
              <a:t>”,  14</a:t>
            </a:r>
            <a:r>
              <a:rPr lang="en-US" altLang="zh-TW" sz="2400" baseline="30000" dirty="0"/>
              <a:t>th</a:t>
            </a:r>
            <a:r>
              <a:rPr lang="en-US" altLang="zh-TW" sz="2400" dirty="0"/>
              <a:t> Edition, </a:t>
            </a:r>
            <a:r>
              <a:rPr lang="zh-TW" altLang="zh-TW" sz="2400" dirty="0"/>
              <a:t>趙坤茂、張雅惠、</a:t>
            </a:r>
            <a:r>
              <a:rPr lang="zh-TW" altLang="en-US" sz="2400" dirty="0"/>
              <a:t>黃俊穎、</a:t>
            </a:r>
            <a:r>
              <a:rPr lang="zh-TW" altLang="zh-TW" sz="2400" dirty="0"/>
              <a:t>黃寶萱，全華圖書</a:t>
            </a:r>
            <a:endParaRPr lang="en-US" altLang="zh-TW" sz="2400" dirty="0"/>
          </a:p>
          <a:p>
            <a:pPr lvl="1"/>
            <a:endParaRPr lang="zh-TW" altLang="zh-TW" sz="4400" dirty="0"/>
          </a:p>
          <a:p>
            <a:r>
              <a:rPr lang="zh-TW" altLang="en-US" sz="3200" dirty="0"/>
              <a:t>參考書</a:t>
            </a:r>
            <a:endParaRPr lang="en-US" altLang="zh-TW" sz="3200" dirty="0"/>
          </a:p>
          <a:p>
            <a:pPr lvl="1"/>
            <a:r>
              <a:rPr lang="en-US" altLang="zh-TW" sz="2400" dirty="0"/>
              <a:t>Foundations of Computer Science( 4rd ed.), by B. </a:t>
            </a:r>
            <a:r>
              <a:rPr lang="en-US" altLang="zh-TW" sz="2400" dirty="0" err="1"/>
              <a:t>Forouzan</a:t>
            </a:r>
            <a:r>
              <a:rPr lang="en-US" altLang="zh-TW" sz="2400" dirty="0"/>
              <a:t>, Cengage Learning.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zh-TW" altLang="en-US" sz="4400" dirty="0">
                <a:solidFill>
                  <a:srgbClr val="C00000"/>
                </a:solidFill>
                <a:latin typeface="Book Antiqua"/>
              </a:rPr>
              <a:t>教材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3573016"/>
            <a:ext cx="2039688" cy="2654052"/>
          </a:xfrm>
          <a:prstGeom prst="rect">
            <a:avLst/>
          </a:prstGeom>
        </p:spPr>
      </p:pic>
      <p:pic>
        <p:nvPicPr>
          <p:cNvPr id="5" name="圖片 4" descr="一張含有 停車, 儀錶 的圖片&#10;&#10;自動產生的描述">
            <a:extLst>
              <a:ext uri="{FF2B5EF4-FFF2-40B4-BE49-F238E27FC236}">
                <a16:creationId xmlns:a16="http://schemas.microsoft.com/office/drawing/2014/main" id="{656D6481-8F68-D74B-BC96-0D95CF5E2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62" y="301007"/>
            <a:ext cx="3162995" cy="31629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 </a:t>
            </a:r>
            <a:r>
              <a:rPr lang="zh-TW" altLang="en-US" dirty="0"/>
              <a:t>課程中不准使用手機</a:t>
            </a:r>
          </a:p>
          <a:p>
            <a:r>
              <a:rPr lang="en-US" altLang="zh-TW" dirty="0"/>
              <a:t>2. </a:t>
            </a:r>
            <a:r>
              <a:rPr lang="zh-TW" altLang="en-US" dirty="0"/>
              <a:t>採用電子刷卡點名，每節課必須帶學生證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Book Antiqua"/>
              </a:rPr>
              <a:t>學習規範 </a:t>
            </a:r>
            <a:r>
              <a:rPr lang="en-US" altLang="zh-TW" sz="4000" dirty="0">
                <a:solidFill>
                  <a:srgbClr val="C00000"/>
                </a:solidFill>
                <a:latin typeface="Book Antiqua"/>
              </a:rPr>
              <a:t>Course Policy</a:t>
            </a:r>
            <a:endParaRPr lang="zh-TW" altLang="en-US" sz="4000" dirty="0">
              <a:solidFill>
                <a:srgbClr val="C00000"/>
              </a:solidFill>
              <a:latin typeface="Book Antiqua"/>
            </a:endParaRPr>
          </a:p>
        </p:txBody>
      </p:sp>
      <p:pic>
        <p:nvPicPr>
          <p:cNvPr id="1026" name="Picture 2" descr="https://imgur.dcard.tw/hoS2Va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t="7834" r="2155" b="5991"/>
          <a:stretch/>
        </p:blipFill>
        <p:spPr bwMode="auto">
          <a:xfrm>
            <a:off x="923529" y="3256410"/>
            <a:ext cx="252028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3dd94z9futt4cj4s92c8wvnr-wpengine.netdna-ssl.com/wp-content/uploads/2016/02/Windows-BP-image-1-tap-6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9155"/>
            <a:ext cx="3386740" cy="142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658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4.bp.blogspot.com/-vjDxrFaoQLc/TtZ-V9C2yoI/AAAAAAAADKg/WVyvs4d5lSk/s1600/9032338-clock-with-sticker-don-t-be-late-general-conce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320" y="4005064"/>
            <a:ext cx="381000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hQSDxUUEBQVFRQWGBgWFhQVGRYVGBYUFxoYFBUVFhYYGyYeFxojHBYXHy8gIycpLC0sGB4yNTAqNSYrLCkBCQoKDgwOGg8PGikjHCUpKSwpKSwsLSksKSkvKiksLyksKSwpLCksLC0sLCksLSo0KiwvKSwsLSosLCkqKSkqLP/AABEIALgBEQMBIgACEQEDEQH/xAAcAAABBQEBAQAAAAAAAAAAAAAHAAMEBQYBAgj/xABWEAACAQIBBQkIDggEBQMFAAABAgMAEQQFBhIhMQcTFEFRYXFykSIyUoGhsbLRFRYjMzQ1QlNUgpOz0uFic3SSlMHC0wgkQ6IXJTZV8GO08RhERqPi/8QAGwEBAAIDAQEAAAAAAAAAAAAAAAQFAQIDBgf/xAA2EQACAgEBBAcHAwMFAAAAAAAAAQIDBBEFEiExEzJBUWFx8BQigZGhscEjM9EkYvEVNEJS4f/aAAwDAQACEQMRAD8AM+JxBvorqttbkvsA56jHDg7bnnLN66UR1sf038jFR5AKcUa6Aa4MvJ5W9dLgy8nlb10NMTulYpXZQIbBmA7htgJHh1YZs7oE02LjimEYV7rdVIOla66yx2kW8dRVl1t6FrPZORCDm9NEteZu+DLyeVvXXeCryeVvXTlDzOLP/EQYuWJBFoo1hpKxNrA6yGHLXW22Na1kRMbFsyZONfNLU3/BV5PK3rrvBV5PK3rrMZjZ0S4wy78EGhoW0AR32le92PIK1UkgVSzEAAEknUABrJNbQmpx3lyNL6J02OuXNHjgq8nlb113gi8nlb10N84N0uRmK4TuEGrfCAXbnAOpR5ejZWfGeOMBvwmS/SLdlrVFlm1p6LVlpVsW+cd5tLwfMNHBF5PK3rrvBF5PK3rrBZr7pJZxHjNHXqEwGjY8WmBqtzi1uPloh1IrtjYtYldk4tmNLdsXl3MZ4IvJ5W9dd4IvJ5W9dO0Pc6915cFjXw3BXlKaPdLIFvpKG1LoE8ddSMb3gacnlb113gacnlb11gc2t13heLiw/A5Y98JGmz3C2UtcjexfZbbx03nHu0xYfENBhoHxDISrsG0V0l74LZSWtrBOoauOgCHwNOTyt66XA05PK3rrN5jboUGU1YRq0cqWLxMQTonUGVh3y31bARyaxUDPbdWhwE28JG08+osqnRVNLWoLWJLEWNgNhFDBtOBpyeVvXS4Eng+VvXWMzJ3VocfNvDxtBPrKox0g+jrYBrAhgLnRI2A01npusLk/F8HOGaU6CPpLIF7++rR0DyUBueBJ4Plb10uBJ4Plb11hc2t2fC4qZYZUkw8jnRXT0WQsdilhYqSdQuLc9EGgGeBJ4PlPrpcBTwfKfXT9doBjgKeD5T66XAU8Hyn10/XaAj8ATwfKfXXeAJ4PlPrqRXKAY4Cng+U+uucBTwfKfXUiuUAxwFPB8p9dc4Cng+U+un6VAMcFt3hKnpJHjBP517w+I0rg6mBsRz+q1j4691BZrYjpVfOwoCypUr0qArIfldd/TanV2jppqH5XXf02p1do6aAAeO99k67eka84bEGN1ddqsGHSpuPNXrHe+yddvSNMV5t8z6SlrHRh+wuIEiK6966hh0MLjz0HM9PjHEdf+laIW53lDfcAqnbETGejvl8ht4qHuevxjiOv/StWWXLfpjL1yPN7Kq6LLsr7k/ujTbk23EdEf9dTd0/LJSFIFNjL3T/q12Dxt6NQtybbiOiP+uqLdCxm+ZQkHFGFjHiF2/3Ma1393FWnbw+rOipVu05N8kk/otDN1dYnM/Ex4YYh0tHYE6xpKp2My8Q1j+dV+S8NvmIiTw5EX95gP50dcfhRJDJGdjoy+IgiuOPQrVJsmbQz5YsoKK58/IAFGHc9yyZ8GA5u8R3snjK2uhPi1fVoPVttyrG6OKkj4njvb9JCCPIzVjEnu2Jd5ttalWYzfbHj/P0ClQFz1yqmFzo3+TSKRPC7BbFrCNdgJAv46PdA7OGNWzvjVgGBlgBUgEEb2NRB21dM8SjfZH3TsPjosTwUTB4IHlvIFA1A6NtF213FYr/D5hwZcXIe+CRKDxgMXZu0qvZRc9hodB1SONBIpRiiKpKsCDsAvtoHZi5wjIeOxUGOSQBgF7gAm8ZYowBIujKxsejnoCXmv7hnbJHHqRpsQhUbNFlZ7dAIHYK5ueHhGc80kmshsVIL8TBt7HYG1U/uXYR8dlubKGgViVpXudmnLdUjB4yFYk9A5aiYiY5FzieaZGMEhlZSovpRTd1db2BKtYEX4ucUMjm6GeD5zwyR6iThZDbjYtvZ7Quun90P/qnC9fB/eiokE5y3nEk0CNvEZiZiwtoxQ91drXALNcAc45DXrdTx6w5xwyyX0Y+DSNbWdFH0zYcZsDQE7/EDk5Fkw0yACRxIjEai2hoshPKRpNr5+ai7kDFGTCQSNrZ4o2JPGWQEntoGZ4ZfbL+PggwUbhEBUFrXGmRvkr6JIVQFHHxHlAo+YLCiKJI171FVB0KAo8goYH6VKu1kwKu1yu0Aq5SrlAKuV2uUAq5SrlAKoE3wgdUedqn1Al+EDqjztQFnSpUqArYfldd/TanU2jppqH5XXf02p5do6aAAWO99k67ekaYp/He+yddvSNSY8naWDaYbUlVD1XUkeVfLXnNNWz6RvKMVr4I0+5ZlDRxEkROqRNIdZP8A+SeyqPPX4xxHX/pWomb+UN4xcUvEri/VPct5Cal56/GOI6/9K12c9aFHuZBjTuZrn/2h9U1/4abcl77EdEf9dY3L82ni525ZZPSI/lWz3JO+xHRH53rB41ryueV2Paxrax/oQXmc8df1tz8I/YsM01vj8P8ArU8hv/Kjjaghmh8YYf8AWL/OjgKl4PUfmVO3f3Y+X5PnvEi0jDkZh5TV7mBNo5Sh/S0l7Ub+YFUmM99frt6RqyzOa2UMP+sUdur+dV1b0sXmj0WQt7Hmv7X9g41GbJMJl30wxmQWIkMal7jUDp2vq6alCgHn1k44nOY4ffGQStCmkNejeNdYF9dehPnwfaiY/I0E9t/hjlts3xFe3QSDagjicZi838oxo2IebDOA5Vi2i0ROi/cEnQdbE3HNy2qXu8uTjcIAxAMR2Hlk21gaBrw+GWNQsaKijYqqFUdAAsKbxuTo5l0Zo0kXbouocX5bEGxoEZ6ZrS5DbDz4TFysXZhr7kgqA2sA2dSDYgirfduygZcHk6XWpkV3IBItpJE1vLQaBhwOTooV0YY0jXboxqEF+UhRtpvFZEglbSlgidrW0njRmsNguwJoRbrbN7F5LCk3KqNRtcmGOlmpnE0mbmPwshIlwscgAPfb21yBy3Vg69lAGPCYCOIWijSMcYRQg7FAqRQUMh9pZNzffF13N/hS8dVeFzreLN+DB4cs2JxckqAKbsIi+ibchc9yObS5KDQ+gBXNIXtfXycdDDKWAfIeb77y3+ZcoJJRrtJIQpK34lFwvbx1iM3dzt8dgTi8NjC+MDEmHSswIaw0pC2krEd0GOrWOmsg+iK5VNmjh8VHgo0x7K86izOpLXHydIkC7WsCeMjjq4oYFSpVygFXKVKgOUqVcoBVAl+EDqjztU+oEvwgdUedqAtKVKlQFbB8rrv6bU8m0dNNQfK67+m1PLtFAAHHe+yddvSNbHMrJ2/5OxsfG1tHrKukvlArHY732Trt6Roh7k3vU/XT0TVJjLW3R+P2PcbSm4Yu8uacX9UDWn8bizLIXbadG/OVVVv49G/jqfnXk7eMbMgFhpFl6r92PPbxVU1HknFuLLCuUbIqxdq4eTCFuSd9iOiPzvWCxQ90frN5zW93I++xHRH53rD5Vj0cRKOSSQf7jUiz9mHxK7Hf9bcvCP2J2Z/xhh/1i/zo4igbmgf+YYf9atHIVMweo/MqNu/ux8vyz58xvvr9dvSNWOaI/wCYYb9annquxh90frt6Rq2zHj0spYcfpk/uqzfyqth115no73pRJ/2v7BuFBDLv/WMX62D7sUcBQuzv3K8VicpvjMNiY4SdAofdA6lFC3BUajq4q9CfPTP7vkwfGYaJNbiI3A23keyDpNvLXjdzhIxWCW/dCDRvzhwL9tarNXceMWLGKx+IOJlU6SizWLjvXdnOk1tVhq2DbsqVukbm82UsTBLFLGgiTRIcOSTp6VxoisAG+X8iSx5Xw2GyxiZJ4m0PddJrb3ISvc6d9EaQsx5Ndaj/ABBRBYcEqiwUygAbAAsYAFajdM3OmymsBhdI5ItIFnDWKNY27kXuCoPjNRM99zrFZQwmDjaaETQKwlc6ei7FVXSXVfXo3N+WgM5urfFuSehPuo6rN0/Btk7KU0kY9xx8EisOLScASDpDhH+tW+zz3O5sZhMFDHLGrYbR0iwazWRE7mw/R46tN0XMn2SwYiVlSVHDxuwJA+S6m2uxB7QKAH3/AOFH9Yv/ALpaw8ObM0eTY8pxv3uICKBtQL3shP6wWtzjloyf8OZva+cnb7HvukG3yzaGqYTcl9gt01LyFufGPIkmT8Q6MXEndrewLHSRtYvdWsfFQEqXL2CxuR1lxrxpBiEAcOwW0g75VO3SVlNra+5vQqzl3MJMFBw/J2KLwqqyBgTHKsbWKsrLqcawfk9FbXIO5NIMnTYHGyo8bOJYXiDaUMtrMbMBcbNXHduW9Uf/AAayiY+DnHrwW/eXmK2vf3rZz2va9AbXcozolx2Tg+IOlJG7RM9raeiFYMbar2YA84rZVUZq5sx4DCJh4bkLcsx2u51sxty8nEAKtqyYFXK7XKAVcpVygFSpVygFUGT4QOqPO1TahSfCB1R52oC0pUqVAV0Hyuu/ptTy7R001h/ldd/Tanl2igABjvfZOu3pGiHuTe8z9dPRNDzHe+yddvSNEPcm95n66eiapcX95fE9rtX/AGb+H3RD3VsnWeGYDvgY26V7pfIW7KwNGfPvJ2/ZPlsO6S0g+prb/bpUGKZkN2zXvGx7ukxlHti9PyELck77EdEfnesvnlht7yhiByuWHQ4Dj0q1G5J32I6I/O9Rt1XJujiI5gNUi6JP6aetSOyt5R1xovuf5ZwrsUdpzi+1L7J/yZjNuXRxuHJ4pY79GkAaOzmwJPEPNXzyjkEEbQQR0jWKKGVt0WB8C29sd/dCu92N1ZhZiTa1hckG+vVW2JbGEZas02vi2XWVuC17H4Avd7knlN+3XWq3MsNpZQB4kR27QEHpVk6Jm5Nky0cs5HfERr0L3TeUgfVqPjR3rUWG0rFXiz8Vp8+Bv6wu6Dunrk91ghj37EOA2iSQqAmy6VtbM3Eo9V93QKj92zx9016OINr8W9Rdx6INXp4U0eQd16cYxMNlTC8HMhAVrOhUsbIWSTXok6tIHVUzdC3T58n45MPDBHLpxo40i+kWd3TRAXb3g7avs8tzyHKTwvK8kbRBgDFo3OkVIuWU7Ctx0mhju0TFMt4dlXSZYYGC+EVllIXVy2tWAabA7o2VnljV8lOqs6qzaGI7lSwDNrW2oEnxVY4XdKlbLxycYYxGHdN8u2nZYjIDbZtFq9ZoboOLxeLEM+T3w6FWJlYS2BUXA7qMDX01jsnf9aN+tl/9u1AF3OfKxwuCnxCqGaKNnCm4BKi9iRrqm3Nc9JMpYaSWWNIykhjAQkgjRVr6+Puql7ovxPjf1EnmrJf4f/gE/wC0H7uOsgKNYHdP3RpcltAIoo5N9EhOmWFtAoBa3WPZW+oKf4iO/wAH1Z/PFQImNu1YvDyJ7IZPaJH1ggurFdV2QOtntcar9lXGf+6m+BbDcGjjmjxEZlDMWHc3XRItyhr0PM+s+lyrHhsPhIJS0Z4wGZ3KhAqqhOrb5K97rGTWw0WTIX1vHhSrcfdAppAHkB1VgBX3RM83ydg45440kZ5FQq5IABVmvq6tOYfPhFyOmUMSAoaMOUTXd2NlRL7STbb/ACoP5+bok+PwqQy4QwKrq4e7m5Csuj3SAcd9vFVpnnMRmtkxRsZkv9WOUjy0GhO/4243R38YBeC6Wjp+62vfvd9to6XireT59o+R5MoYZQ2jGW3t9VnU6LI9uMHk5qz2Hwq+0+1hbgjP9a5kv06VZDMycnNrKqnYpuOllS/oigN1ua7pxylLLFNGkUiKHQIWIZb6L99xgle3mqXmdn1JjcXjYXiRBhWKqyliWs8id1fZ3g2ctCbJCHJ3sZlJL73IZEmt+jLIjjxxEEc6VsdyWQNlHKxU3BckEbCDLOQR4qAi4Ddox87MuHyespXWwj35yBewJCg2rZ5j51Y3FySrjcE2FVVUoxWVdNibEd2ANQ16qD253nTPgZ52w+FbEl1Csq6fcgMSCdBW23tro6Zm5flxmF32fDnDvpsu9tpXstrN3ag678nFQF7UF/hA6o87VNqE/wAIHVHnasmC1pUqVAV+H+V139NqeXaKZw/yuu/ptT1AfP8Ajj7rJ129I0RNyX3mfrp6JrYnI0B1mGL9xPVT+HwaR3EaKl9uioW/TYVBpxXXPe1L3L2rHIodSi1y469w46BgQdYIII5jqNAPKmCMM8kR2o7L4gdR8YsfHR+qNLkqF2LPFGzHaWRST0kiumRR0qWj5EbZ+f7I5arVMwW5H32I6I/O9bPOTIS4vDNEdR75G8FxsPRtB5ianYbAxx33tES+3RULe2y9hrp+t66t2vcfE45OW7Mh3w4Php8Ej59x+T5IJGjlUq67QfODxjnFR6P2UsjQ4hdGeNXA2XGsdDDWPEap13OcDe+9HoMklvPfy1Blgy191rQvqtu1OP6kXr4cvuCnImQ5MVMI4hr+U3yUXjZj/wCXo45KyauHgSKPvUFhynjJPOTc+OvWBydHCmhCiovIoA8Z5TzmpNS8fHVS17Sm2htCWW0ktIrs/LFQW3RskzZPywmU4YzJEWV2teyuF3t0cjvQyi4bZcmjVStUorAFZQzixOXsfBHg0mghj1OwcjRViDI7slgNSgKNpPTXndon3rLUEliQkMDW5dGWVrX8VHdEAFgAByDVXqsGdQU4Dd5SWaOPgcg03VL74ptpsFvbR4r1jcuZf4DnNPid7Mm9yt3F9G+lFod9Y276+zir6ItXbUAI5t072TyflCLg5i0MJI9y+nfYtraI5ayO59un+xmHkiOHMunJvmlp6Fu5VbW0T4NfRVctQFTmpl/huCixOhve+AnQvpWszJtsL97fZx0LP8Q47vB9Sfzx0aaRrJgh5LwyrEhVVU6C7ABxDkoO/wCIAf5vCfq5PTWjbXKAGW7r8Vw/r0+7eo2LzYfG5q4VIRpSxxpKi8bFdJWUc5VjbnAFFWlQyfPK7oki5HOS+Dvv1jDpa+8L6WjvdtLTt3Nv/itXgc15MFmtjBMpWWZGlZDtUHQVFPIbLcjiLGizoC97C/Lx9tdrABXkTNzhuaiQgXkAlki/WpNKyjxi6/Wqo3AxZ8bcf6cXnlo1Vy9ZB827n2e4yZNO7QtLvihbKwS2ixa+sG+2i/mJujrlOSVFgaLe1Vrswa+kdG2oC1bO/Oe2uE1gCqE/wgdUedqmVDb4QOqPO1ZMFrSpUqAgYbY3Xf02p2msNsbrv6bU+u0UBSz5TmlleLCBAIzoyzyhmRXsCY441IMjAEXJYBb21m4Hr2Pxn0uP+GH92vGZvwGM8bGR2PKzyyMxPSTV3QyU/sdjPpcf8MP7td9jsZ9LT+GH92qDOXdLSImPCgSuNRkPvanmt357BzmsukmU8drUzMh4wd6j8WwHy1FnlRT3YrV+BaU7LtlHfsahHxCR7HYz6Wn8MP7tL2Oxn0yP+GH92h1/w/ygNYAvzSi/nrycqZTwBG+GUL/6vukZ5tI3A8RFae1NdeDSOv8ApcJ8Kroyfd6bCP7HYz6ZH/DD+7XfY/GcWLi8eGFvHaUGqrNfdDixJEcwEUx1DX3DnkUnYeY+ImtdUqE4zWsWVd1FlEtyxaMqMBlWRZhBi1VZGBaKSO+9zKvfABtcbgEEoSdWsE2NriqPOcW4Kw2riobHk09KNu1XYeOrwVucSvyxlbeFUKpklkbQiiBALtYsSWPeooBLNxAcZIBirgscwu2JgQ+AkDOBzabygt02HRSkF8qpf5OFcjmLyxhj/sFXlAUvsbjPpkf8MP7tNzYXFINJ8dEo5Ww6gdplqhzt3SRETFhLO41NKdaKeRR8o8+wc9ZLCZvY7KLb42kyn/UmJC/VHJ1Raok8lJ7sFqy3o2ZKUOkukoR8eZtZc49E2OVcP9WAN5VkNP4TKzSm0eVMMTybyoPYZQaoYdyB7d3iFB5FQkdpYeao2O3JJ1BMUscn6LAoT0bR22rTpchcXA6+y4D4K56+XD7fk3XsdjPpkf8ADj+7S9jsZ9Mj/hh/doX4TLWOybIEbSC7d7k7qNhyob28amidmxnbFjUuncyL38ZOsc48JefttXWrIjY918H3EXK2dZRHfTUod6G8Ti8XhhvkpjxMK65N7jaKVFG11XTZZQBrKjRNhqudVXkMyuoZCGVgGVhrBBFwQeQivdUeZnwGMcSmVF5lSWRFHQFUDxVJK0uncAEk2A1knUABtJNUGGx2JxQ3zDmOCA643kRpZJV4pAmkojQ7RfSJFiQNlPZ6NbJ2JtxxlT0NZT5CauAttQ1AagOYUBT+x+M+mR/ww/u1z2Pxn0yP+GH92vWcmdEWDj0pNbnvIx3zc/MvP56F+UM5MZlCTQTSsdkMVwLfpW1t0sbdFRrciNb05vuLLE2dZkLf6se9m8xeU3iNpMp4ZTybyhPYJb1HjziDGwyph/HhwvlaQCszgdyzEuLyNHFzElz4wury1Kl3JZQO5njJ5Crr5bnzVy6a98VAl+x4EeDu4+HL7P7mxgw+JcaSY6Jhyrh1Ydolr37H4z6ZH/DD+7QvxeQcbk9t8AdAP9WI3X6xGz6wrV5q7pAkIixllY6llGpSeRx8k841dFbQyk3uzWjOV+y5KHSUyU4+HP160NI2Cxq61xMLnwXw5UHm0kluOmx6KkZJytvumsib3NEQJI76QFxdXRrDTjYXIaw2EEAgirCqZxbKiW+VhZA3PoSxlOzfH7amFQXFQ2+EDqjztUyobfCPqjztQwW1KlSoCDhtjdd/Tanl2jppnDbG67+m1PrtFAUmZfxfD0N949ZjdHzsKk4WE21e7MNuvZGPFrPSBy1f5uYwQ5JSVtiRyN02dzbx7KxGYWTTi8e003dBLytf5UjHufLc/VqJkyb0rjzf2LfZtUFvZFnVh9X6/BVZvTxYbGDhsJKrqKsDeNtVnKfKtyHpo24eVXRWQhlIBUrrBHFa3FQj3YM8UgxKxYeOM4lVG+Tsocxq2tUVWupe2vSINgRbbqHuI3Q8e+GbDviGMbWvqVWtxqGUA6J4xx9t80VOrVdhzz8uOU4ySaenHjw+B9LrleEyb2Joi+zQDppX5NG96lSICCGAIOog6wRyEHbXx3atL/xIyjvCQjFSKseoFTZyOINJ3zW2DXUnUrtAr58ZgCNWxGEFlGuSIfJHG6cw4xxbRyVbbnWdpxCGCY3lQXVjtdBq18rDV0ix5ayG5VuozS4hcJjn3zfLiKVraQe197c/KBANidd9Wu+pZZgOTcqho9SBhIg/9Nu+To75fFUGyPQTVkeT5ovcax51MsezjJLWL7fL1+Ak51d7h/2vD+nV4Kos52BTDEawcVhiDzF9VXoqeUBSn41H7KfvVqi3Sc6jBGMPCbSSC7sNqR7LDkLa/EDyir1j/wA1H7K33q0L4EOUcrd13skhJ5oU12H1Vt46iZU2oqMeb4FtsuiM7HbZ1YLVlU2AlgEMzx2R+6jLgMraJ2EHi1XsdooyZpZ1R4yK62WRQNOPwedeVTxdlWWUMkRTwmGRAYyLW2aNthXkI4qEedcrZCaB4oo5XdprSs0ykqugVBVHC7HIIIN7VpXTOmfu8U+Z2yc2nMqfSJqafDTu9c/mu1Bnqgz7yqcPk6d098K73GBtMspEUYHPpMOyhL/9QOM+j4b/APb+OqzLW7JicSYd8hgCwzLOFGnZ2S+iGu2wE31cgqbqUmgccJmtCMBFhJFDpHGieNQAWU7Qb3NxQvy1kmbJeMVo2Nr6UUnhL8pG5+IjjBvRZzex7z4OCaUBXkjR2Vb2BZQ1hfXbXUHPfIwxOCkW13QGROXSUXIHSLjx1GyKd+O8ua5Fns7LdM9yXGEuDXn2/wAk7IOWVxWHSZNWkNa+C41MviP8qh5nfAl68/38tY3ckyoRLLATqYCRestla3SCv7tbLM74EvXn+/lrpRZ0kFI4Z2P7PfKC5dnkcz1+LsR1P6lqflnKiYaB5pO9QXtxk7FUc5NhUDPX4uxHU/qWsputZTN4oAdWuVh4yif10us6ODkYwsf2i6NfZ2+RjsVJiMdNJLotIwBdgusJGNgA5BfZ089afc4zqii/y8qqmmbrKABpMdiyHzHxVptzrI4hwSuR3c3uhPHo/wCmOzX9Y1RZ85h3JxGEXbrkiA7XQedfGKgRqsrStXF9qL6zLovnLEmtI8ovxXrgEGcnRbR76x0etbV5aHUmeL5PycJtAyqThVjDHRU75GXnfTAJMhlEwYHYQuzjg5Jzzym7TQYDCx4iPCyGAySyAOSpZQWJkXbomwANhYXNVWfkuVp8AwxWBhhgjYTM8bpcEaQJ0RKb3LkmwverRPgeXaSeiCDBM7ZSGlpEEzqAwtfDCOBtYt3Sidiqk7dJttZ7PvMdY1OIwq2Ua5IxsUeGg4hyji27K2+buUBicJBiNAKZYka20gMA2jpWuQDVg6gggi4Oog7CDtBrnbVGyOjJOLlTxrN+PxXeYfc3zoMi8GlN3QXjY7WQbVPOvFzdFaGb4zi/ZpvvcPQvx8RyflI6GyKQMvPGe6AP1SRROkcHKUJGw4WYjoMuHIrjizbi4S5om7VojGcba+rNa/EuaiH4R9UedqlVFPwj6o87VLKctqVKlQEHDbG67+m1PrtFM4XY3Xf02p9dtAYTEORm6bcaEeIzEGmNzHEJDhMVNIbKjAueRETSPTtNWeDwRmyEUGsmKQjpV3YeaqHcrxas0+HkAKyKG0TrDAXRwRx3Vh2VCnwyIt938l1R72z7Uuakm/Lh/ANssDAYnESzyY+bSldnP+UbVpG4HvuwCw8VQ/YvJ306b+Eb+7VrlbFvDiJYjknCHe3ZL7ziTcKSAQRNYgix8dRPZlv+04T7DFf3qllORfYvJ306b+Eb+7S9isnfT5v4Rv7tS/Zlv+04T7DFf3qQyw//AGjCfYYr+9QHMlw5PgnilXHTXjkSQDgjC5Rg1r77q2URN0zFxz8EnhOkksLMpta6XVluDs746qxWQp2nxUMJyThAJJFUnecSLKT3TXM1hZbm55K1u6LIrYyPDwKAsMaxKiiwDHWFUDkBQW5qi5b/AEmvIttjxbyk12J6/I2uJctgcnk7TLg/OK1grOZcw29wYNPAxGFX91gP5VoxUqK0SKqxpybXezNZXkK42QjaMDKR0h71idyaMHHMeSFreNkH/nTW9xMIbKRU7GwbqfHKBQ4zAxPB8pqj6tLTga/hcX+5APHUPI4WwbLnZ/vYt8Vz0X5DPQs/xA4O+Bgk8CfR8To380WilWG3Z8Jp5GmPgNE/Y6qfI1TijPm6uhb6htOodJ2VyrTNbCb7j8NH4U8QPRpqT5Aa1Nz6twOGEcSRjYiKn7oC/wAqeIvq5apM2M64sbGSncuvfxk6xyMOVTy+KrDK2OEMEkrbERm8YGoeM2HjrCnFx3lyNpUzhZ0clpLloCfc+OjlaMDZeVfEFf1CiPmd8DXrz/fy0P8AcuwhfH74f9NGYn9J+4HnbsogZnfA168/38tRcJfp/EtdtNPIS7or8nM9fi7EdT+paHW6e5OUXHIiAdl/OTRFz0+LsR1P6lrC7q+C0cYknFJHb6yEg+QrWc1a1fExsWSWTx7U/wABMwCBYYwNgRAOgKKfqqzXygJsFC426AVusvcsO0VaVKi04poqrYuM5RfNNgZzOz7wuT8VlJcUXBkxcjLoIX1K8gN7bNtT8891jA4nJ+IghaUySJorpRsovcHWeLZWFyhgNM5Vfgwl0MSfdt90DDpTuLCO/d6Wzmp7LWQwnD/+XrFvQw5BGID8G07XI1+66fJrtWTUNW5/8U4L9ni9EVf0O8wc8Fjhw2Gnsq8Hg3uTYLtGpKv0k6j4qIdaxmpa6dh0spnXpvLmtV4oFm6lGBjUPLEt/EzjzeatXkaQtPgydpwDH/dhqxG6BjN+ygypr0AsQ6w1kfvMRRAgw+947Dp4GDkX92TDj+VRMfjbNot8/wB3Eoi+en4L6on/ANx9UedqlVF/1/qjzmpxRlvSpUqGCFhdjdd/TanxtpnC7G67+m1PigKPMr4vh6G+8eh5nFk+TJuURLCLIWMkR4rHv4z0XI6CKImZXxfD0N949TMt5EjxUJilGo6ww2q3Eynl89R76ukjw5rkT8HKWPY95axfCS8BZDy3HioRLEdR1Mt9aNxq3P56saDeLybjMkzaaE6GwSKLxuOJXXiPMfEeOtNkvdZjIAxMTI3G0fdqfESCPLXOGUurZwZJv2ZL9zH9+D5ac0b6qLOzN1sTFeGR45lHclXZVb9FgD5eKoZ3S8Fa++P0b216pMr7rQsRhIjfw5dQHQgOvxkVvZdS46NnLGwstWKUINPx4L6lHkbPTE4F5Ipwz7RoSEkpJbUbn5Oy44xrHPJ3PciPisYcVNcrGxcsflzHWOy+kfq1GyLmtispTb9OWEZN2lbaw8GNeP0R5KLWTcnJBEsUS6KKLAeck8ZO0motFUrGnLqrlqWmflVURlGtLpJLSTXJev8AJV5197hv2vD+nV6Ko86+9w37Xh/Tq8FWZ5gpG+NR+yn71aH+6TkNoMWMRHcJKdK4+TMus9F7aQ570QD8aj9lP3q1PyrkuPEQtFKLqw8YPEwPEQddcL6ulhp29hOwcr2a1T7OT8itzQzmXGYcNcCVbCVeRvCA8E7R2cVLPvB77kvFpxmCQjrKpdfKooZ5TyRislYgOjHRv3EoHcuPBcbAeVT4q1mTN0yCeIx4sGJmUqWALIbixOrWvQQemuNWSupZwZLytnN/q43vQfdzXr/J851rNyvA77ljDqdgLubcWjG5B7bVr8PuN4FwCmVAR0RfzerbNjNTAZJxXCDjxKwRkCAKT3VtYCEm+q3jqTvx01bRWqmxvRRevkytyxkafJeKV42Ojf3OUbGHGjjZe20ce0c0zOzP3heGjiRSl+6m5Cy7FU8a/K183Iaczw3QRiYzDDHaM2u8gBY22aK7E6dvRUvMfMFmZZ8WtlGtIm2sdoZxxLzcfRtq9G5Oul+6/oeqcowqjkZkUpx5d7+HrTnwNFud5AOHwoZxaSYhyDtC/IU89iT9bmqdmd8CXrz/AH8tXY21SZn/AANevP8Afy1awgoRUUeUvuldY7Jc2cz0+LsR1P6lqPn7kE4rCtoC8kZLoOM+EvjHlAqRnp8X4jqf1LV022k4qcXFmKbZVTVkeaBVuc50CCQwTG0churHYkmzXyBtXQQOU0VKHefGYZLNiMIt765Ihtvxug4+deyqzNrdEkw4Ec4MsY1A390QDiue+A5D28VQqrXQ+js5djL3JxY5y9oxuf8Ayj4+vmYXH4HTOVX4OsuhiT7sZdAw6U7iwjv7ppbOapGW8jaHsh/kEi3sYfWMTp8G0raxr920+T5NanE5mZIxk0k3C5YWlYu0bFUAZiWa2mvKSdprku5dklRdse/ieEnsCk1LVkGtdUUrx7U9HB6+TPTZntJkrCYmG7NwaLfI9psqAaS8tgNY8dSsh7ozw4Zo5QXdVtC+3XsAflA2g81uerKbP7D4XDpBgVaQRosaM9woCiwJvZmOrkFZXI+QpsfOxUAAteSSwVFvrNgNV+RR+dV1skrNaXxfM9Ji1ylj7uZHSMeTfB+XryLHMDIrYjF789ykR02J+VIdajnN+6PRz0QJvjOL9mm+9w9S8k5Kjw0KxRCyrxnazHazc5qHN8Zxfs033sFT6Kuihp29pRZ+X7TbvLkuC8i4qKPf/qjzmpNRh7/9Uec13IJb0qVKhgh4TY3Xf02p8VHQ6LlTsY3XpO1e3X4zyVIoDOZNxyYJmw2JIjTTdsPK2qN0djJvRc6lkQsV0TbSAUi+sC8GUYvnY/319dPSRhgQwBB2ggEHpB21A9rWE+i4f7KP8NASHx0JBBkiIOogshBHOL1ncoZnZOlN+4jJ44pAn+25XyVde1nCfRcP9lH+Gu+1nCfRcP8AZR/hrSUIy6y1Otd1lT1hJryMmNzjAX+EPbk3yLz6NW2Tc1cnQkFRE7D5Ujh/ITojsq29rGE+i4f7KP8ADS9rGE+i4f7KP8NaKiuPFRR3nnZE1pKb+ZKGUYvnY/3l9dJsqQgXMsYHKXX11G9rGE+i4f7KP8NelzawgNxhsODy71H+GuxDK1sYuOxEQg7rDwPvrzDvJJVDLHFE2x7FtNmGoaKi5JNtHXAABYahSvQFHlxWinixSKzqivFMiAs+8uVffEUa2KMguo1lWa1yADNwuXsPKoaOeJgeMOvYdeo8x11PqDiciYeRtKSCF28J40Y9pF6A7PioHUq7xMp1FWZCCOcE1jcrbnuCkJME6wnwdJXTxAm47a1ftZwn0XD/AGUf4a57WsJ9Fw/2Uf4a5zrjPrIkU5NtD1rk167gazbmz37nFYUjlLlT2WPnp/Cbmgv7rjIFHIh0j/uK0Q/a1hPouH+yj/DXPa1hPouH+xi/DXD2OruJz2xlNaby+SKnIea+BwpDKySSDY8joxB/RGxey/PWg9kYvnY/319dRfa1hPouH+xi/DXPa3hPouH+xi/DUmMFBaRRXW2ztlvTbbGcpZzRp3EJWfEN73BGwZi3EXI97jG0u1gBfadVSciZO3jDRxE6RVe6bZpOSWdrcV2LHx1IwuCjiFokSMciKqDsUCnr1sciHlfJ4nw8sJNt8Rk0vBLCwbxGx8VQMmZyI1o8Syw4lRZ43IXSI1F4i2qSM7QRfbY2OqrqmcVhEkXRlRHXkdVYdjA0B59kIvnY/wB9fXVDlzNvBYolnaNZD/qRuisesL2bxi/PVn7XML9Gw/2MX4aXtcwv0bD/AGMX4a1lFSWkkda7Z1S3oNp+BgMVubgH3LGQEfpkKe1SfNUePc6e/dYrCgczlvJYeeiN7XML9Gw/2MX4a57XML9Gw/2UX4ajex1dxYra+UlpvL5Iy2S9z7CIQZ51lPgh0RfHZiT2itdh54I1CRvEqjUFVkAHiBpr2uYX6Nh/sovw1z2uYX6Nh/sovw13hVGHVRCuybb3rZJv13ch3E5ZgjUtJNEqjjMiD+dQMklp8Q+KKssegIYAwKsyaWnJKVOtQx0QoOuyX46mwZFw6NpRwQqw2MsaKR4wL1NroRxVGHv/ANUec1IZgBc6gNpqNge7kL8RsB0D13JoC4pV2lQwNYjDhxY1AbJ7jvXcDkuT565SoDzwOX5x+38q7wOX5x+38qVKgFwOX5x+38qXBJfnH7fypUqAXBJfnH7fypcEl+cft/KlSoBcEl+cft/KlwSX5x+38qVKgFwSX5x+38qXBJfnH7fypUqAXBJfnH7fypcDl+cft/KlSoBcDl+cft/KucDl+cft/Ku0qA5wKX5x+38qXApfnH7fyrtKgOcCl+cft/KlwGX5x+38qVKgFwGXw37fyrnAZfDft/Ku0qA5wGTw37fypcAk8N+38qVKgFwCTw37fypcAk8N+38qVKgFwCTw37fypex8nhv2/lSpUAvY+Tw37fyrnsfJ4b9v5UqVAL2Pk8N+38qXsfJ4b9v5UqVAdXJBJ7slusSfJsqzgw4UaqVKgHaVKlQH/9k="/>
          <p:cNvSpPr>
            <a:spLocks noChangeAspect="1" noChangeArrowheads="1"/>
          </p:cNvSpPr>
          <p:nvPr/>
        </p:nvSpPr>
        <p:spPr bwMode="auto">
          <a:xfrm>
            <a:off x="155575" y="-838200"/>
            <a:ext cx="26003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4" descr="data:image/jpeg;base64,/9j/4AAQSkZJRgABAQAAAQABAAD/2wCEAAkGBhQSDxUUEBQVFRQWGBgWFhQVGRYVGBYUFxoYFBUVFhYYGyYeFxojHBYXHy8gIycpLC0sGB4yNTAqNSYrLCkBCQoKDgwOGg8PGikjHCUpKSwpKSwsLSksKSkvKiksLyksKSwpLCksLC0sLCksLSo0KiwvKSwsLSosLCkqKSkqLP/AABEIALgBEQMBIgACEQEDEQH/xAAcAAABBQEBAQAAAAAAAAAAAAAHAAMEBQYBAgj/xABWEAACAQIBBQkIDggEBQMFAAABAgMAEQQFBhIhMQcTFEFRYXFykSIyUoGhsbLRFRYjMzQ1QlNUgpOz0uFic3SSlMHC0wgkQ6IXJTZV8GO08RhERqPi/8QAGwEBAAIDAQEAAAAAAAAAAAAAAAQFAQIDBgf/xAA2EQACAgEBBAcHAwMFAAAAAAAAAQIDBBEFEiExEzJBUWFx8BQigZGhscEjM9EkYvEVNEJS4f/aAAwDAQACEQMRAD8AM+JxBvorqttbkvsA56jHDg7bnnLN66UR1sf038jFR5AKcUa6Aa4MvJ5W9dLgy8nlb10NMTulYpXZQIbBmA7htgJHh1YZs7oE02LjimEYV7rdVIOla66yx2kW8dRVl1t6FrPZORCDm9NEteZu+DLyeVvXXeCryeVvXTlDzOLP/EQYuWJBFoo1hpKxNrA6yGHLXW22Na1kRMbFsyZONfNLU3/BV5PK3rrvBV5PK3rrMZjZ0S4wy78EGhoW0AR32le92PIK1UkgVSzEAAEknUABrJNbQmpx3lyNL6J02OuXNHjgq8nlb113gi8nlb10N84N0uRmK4TuEGrfCAXbnAOpR5ejZWfGeOMBvwmS/SLdlrVFlm1p6LVlpVsW+cd5tLwfMNHBF5PK3rrvBF5PK3rrBZr7pJZxHjNHXqEwGjY8WmBqtzi1uPloh1IrtjYtYldk4tmNLdsXl3MZ4IvJ5W9dd4IvJ5W9dO0Pc6915cFjXw3BXlKaPdLIFvpKG1LoE8ddSMb3gacnlb113gacnlb11gc2t13heLiw/A5Y98JGmz3C2UtcjexfZbbx03nHu0xYfENBhoHxDISrsG0V0l74LZSWtrBOoauOgCHwNOTyt66XA05PK3rrN5jboUGU1YRq0cqWLxMQTonUGVh3y31bARyaxUDPbdWhwE28JG08+osqnRVNLWoLWJLEWNgNhFDBtOBpyeVvXS4Eng+VvXWMzJ3VocfNvDxtBPrKox0g+jrYBrAhgLnRI2A01npusLk/F8HOGaU6CPpLIF7++rR0DyUBueBJ4Plb10uBJ4Plb11hc2t2fC4qZYZUkw8jnRXT0WQsdilhYqSdQuLc9EGgGeBJ4PlPrpcBTwfKfXT9doBjgKeD5T66XAU8Hyn10/XaAj8ATwfKfXXeAJ4PlPrqRXKAY4Cng+U+uucBTwfKfXUiuUAxwFPB8p9dc4Cng+U+un6VAMcFt3hKnpJHjBP517w+I0rg6mBsRz+q1j4691BZrYjpVfOwoCypUr0qArIfldd/TanV2jppqH5XXf02p1do6aAAeO99k67eka84bEGN1ddqsGHSpuPNXrHe+yddvSNMV5t8z6SlrHRh+wuIEiK6966hh0MLjz0HM9PjHEdf+laIW53lDfcAqnbETGejvl8ht4qHuevxjiOv/StWWXLfpjL1yPN7Kq6LLsr7k/ujTbk23EdEf9dTd0/LJSFIFNjL3T/q12Dxt6NQtybbiOiP+uqLdCxm+ZQkHFGFjHiF2/3Ma1393FWnbw+rOipVu05N8kk/otDN1dYnM/Ex4YYh0tHYE6xpKp2My8Q1j+dV+S8NvmIiTw5EX95gP50dcfhRJDJGdjoy+IgiuOPQrVJsmbQz5YsoKK58/IAFGHc9yyZ8GA5u8R3snjK2uhPi1fVoPVttyrG6OKkj4njvb9JCCPIzVjEnu2Jd5ttalWYzfbHj/P0ClQFz1yqmFzo3+TSKRPC7BbFrCNdgJAv46PdA7OGNWzvjVgGBlgBUgEEb2NRB21dM8SjfZH3TsPjosTwUTB4IHlvIFA1A6NtF213FYr/D5hwZcXIe+CRKDxgMXZu0qvZRc9hodB1SONBIpRiiKpKsCDsAvtoHZi5wjIeOxUGOSQBgF7gAm8ZYowBIujKxsejnoCXmv7hnbJHHqRpsQhUbNFlZ7dAIHYK5ueHhGc80kmshsVIL8TBt7HYG1U/uXYR8dlubKGgViVpXudmnLdUjB4yFYk9A5aiYiY5FzieaZGMEhlZSovpRTd1db2BKtYEX4ucUMjm6GeD5zwyR6iThZDbjYtvZ7Quun90P/qnC9fB/eiokE5y3nEk0CNvEZiZiwtoxQ91drXALNcAc45DXrdTx6w5xwyyX0Y+DSNbWdFH0zYcZsDQE7/EDk5Fkw0yACRxIjEai2hoshPKRpNr5+ai7kDFGTCQSNrZ4o2JPGWQEntoGZ4ZfbL+PggwUbhEBUFrXGmRvkr6JIVQFHHxHlAo+YLCiKJI171FVB0KAo8goYH6VKu1kwKu1yu0Aq5SrlAKuV2uUAq5SrlAKoE3wgdUedqn1Al+EDqjztQFnSpUqArYfldd/TanU2jppqH5XXf02p5do6aAAWO99k67ekaYp/He+yddvSNSY8naWDaYbUlVD1XUkeVfLXnNNWz6RvKMVr4I0+5ZlDRxEkROqRNIdZP8A+SeyqPPX4xxHX/pWomb+UN4xcUvEri/VPct5Cal56/GOI6/9K12c9aFHuZBjTuZrn/2h9U1/4abcl77EdEf9dY3L82ni525ZZPSI/lWz3JO+xHRH53rB41ryueV2Paxrax/oQXmc8df1tz8I/YsM01vj8P8ArU8hv/Kjjaghmh8YYf8AWL/OjgKl4PUfmVO3f3Y+X5PnvEi0jDkZh5TV7mBNo5Sh/S0l7Ub+YFUmM99frt6RqyzOa2UMP+sUdur+dV1b0sXmj0WQt7Hmv7X9g41GbJMJl30wxmQWIkMal7jUDp2vq6alCgHn1k44nOY4ffGQStCmkNejeNdYF9dehPnwfaiY/I0E9t/hjlts3xFe3QSDagjicZi838oxo2IebDOA5Vi2i0ROi/cEnQdbE3HNy2qXu8uTjcIAxAMR2Hlk21gaBrw+GWNQsaKijYqqFUdAAsKbxuTo5l0Zo0kXbouocX5bEGxoEZ6ZrS5DbDz4TFysXZhr7kgqA2sA2dSDYgirfduygZcHk6XWpkV3IBItpJE1vLQaBhwOTooV0YY0jXboxqEF+UhRtpvFZEglbSlgidrW0njRmsNguwJoRbrbN7F5LCk3KqNRtcmGOlmpnE0mbmPwshIlwscgAPfb21yBy3Vg69lAGPCYCOIWijSMcYRQg7FAqRQUMh9pZNzffF13N/hS8dVeFzreLN+DB4cs2JxckqAKbsIi+ibchc9yObS5KDQ+gBXNIXtfXycdDDKWAfIeb77y3+ZcoJJRrtJIQpK34lFwvbx1iM3dzt8dgTi8NjC+MDEmHSswIaw0pC2krEd0GOrWOmsg+iK5VNmjh8VHgo0x7K86izOpLXHydIkC7WsCeMjjq4oYFSpVygFXKVKgOUqVcoBVAl+EDqjztU+oEvwgdUedqAtKVKlQFbB8rrv6bU8m0dNNQfK67+m1PLtFAAHHe+yddvSNbHMrJ2/5OxsfG1tHrKukvlArHY732Trt6Roh7k3vU/XT0TVJjLW3R+P2PcbSm4Yu8uacX9UDWn8bizLIXbadG/OVVVv49G/jqfnXk7eMbMgFhpFl6r92PPbxVU1HknFuLLCuUbIqxdq4eTCFuSd9iOiPzvWCxQ90frN5zW93I++xHRH53rD5Vj0cRKOSSQf7jUiz9mHxK7Hf9bcvCP2J2Z/xhh/1i/zo4igbmgf+YYf9atHIVMweo/MqNu/ux8vyz58xvvr9dvSNWOaI/wCYYb9annquxh90frt6Rq2zHj0spYcfpk/uqzfyqth115no73pRJ/2v7BuFBDLv/WMX62D7sUcBQuzv3K8VicpvjMNiY4SdAofdA6lFC3BUajq4q9CfPTP7vkwfGYaJNbiI3A23keyDpNvLXjdzhIxWCW/dCDRvzhwL9tarNXceMWLGKx+IOJlU6SizWLjvXdnOk1tVhq2DbsqVukbm82UsTBLFLGgiTRIcOSTp6VxoisAG+X8iSx5Xw2GyxiZJ4m0PddJrb3ISvc6d9EaQsx5Ndaj/ABBRBYcEqiwUygAbAAsYAFajdM3OmymsBhdI5ItIFnDWKNY27kXuCoPjNRM99zrFZQwmDjaaETQKwlc6ei7FVXSXVfXo3N+WgM5urfFuSehPuo6rN0/Btk7KU0kY9xx8EisOLScASDpDhH+tW+zz3O5sZhMFDHLGrYbR0iwazWRE7mw/R46tN0XMn2SwYiVlSVHDxuwJA+S6m2uxB7QKAH3/AOFH9Yv/ALpaw8ObM0eTY8pxv3uICKBtQL3shP6wWtzjloyf8OZva+cnb7HvukG3yzaGqYTcl9gt01LyFufGPIkmT8Q6MXEndrewLHSRtYvdWsfFQEqXL2CxuR1lxrxpBiEAcOwW0g75VO3SVlNra+5vQqzl3MJMFBw/J2KLwqqyBgTHKsbWKsrLqcawfk9FbXIO5NIMnTYHGyo8bOJYXiDaUMtrMbMBcbNXHduW9Uf/AAayiY+DnHrwW/eXmK2vf3rZz2va9AbXcozolx2Tg+IOlJG7RM9raeiFYMbar2YA84rZVUZq5sx4DCJh4bkLcsx2u51sxty8nEAKtqyYFXK7XKAVcpVygFSpVygFUGT4QOqPO1TahSfCB1R52oC0pUqVAV0Hyuu/ptTy7R001h/ldd/Tanl2igABjvfZOu3pGiHuTe8z9dPRNDzHe+yddvSNEPcm95n66eiapcX95fE9rtX/AGb+H3RD3VsnWeGYDvgY26V7pfIW7KwNGfPvJ2/ZPlsO6S0g+prb/bpUGKZkN2zXvGx7ukxlHti9PyELck77EdEfnesvnlht7yhiByuWHQ4Dj0q1G5J32I6I/O9Rt1XJujiI5gNUi6JP6aetSOyt5R1xovuf5ZwrsUdpzi+1L7J/yZjNuXRxuHJ4pY79GkAaOzmwJPEPNXzyjkEEbQQR0jWKKGVt0WB8C29sd/dCu92N1ZhZiTa1hckG+vVW2JbGEZas02vi2XWVuC17H4Avd7knlN+3XWq3MsNpZQB4kR27QEHpVk6Jm5Nky0cs5HfERr0L3TeUgfVqPjR3rUWG0rFXiz8Vp8+Bv6wu6Dunrk91ghj37EOA2iSQqAmy6VtbM3Eo9V93QKj92zx9016OINr8W9Rdx6INXp4U0eQd16cYxMNlTC8HMhAVrOhUsbIWSTXok6tIHVUzdC3T58n45MPDBHLpxo40i+kWd3TRAXb3g7avs8tzyHKTwvK8kbRBgDFo3OkVIuWU7Ctx0mhju0TFMt4dlXSZYYGC+EVllIXVy2tWAabA7o2VnljV8lOqs6qzaGI7lSwDNrW2oEnxVY4XdKlbLxycYYxGHdN8u2nZYjIDbZtFq9ZoboOLxeLEM+T3w6FWJlYS2BUXA7qMDX01jsnf9aN+tl/9u1AF3OfKxwuCnxCqGaKNnCm4BKi9iRrqm3Nc9JMpYaSWWNIykhjAQkgjRVr6+Puql7ovxPjf1EnmrJf4f/gE/wC0H7uOsgKNYHdP3RpcltAIoo5N9EhOmWFtAoBa3WPZW+oKf4iO/wAH1Z/PFQImNu1YvDyJ7IZPaJH1ggurFdV2QOtntcar9lXGf+6m+BbDcGjjmjxEZlDMWHc3XRItyhr0PM+s+lyrHhsPhIJS0Z4wGZ3KhAqqhOrb5K97rGTWw0WTIX1vHhSrcfdAppAHkB1VgBX3RM83ydg45440kZ5FQq5IABVmvq6tOYfPhFyOmUMSAoaMOUTXd2NlRL7STbb/ACoP5+bok+PwqQy4QwKrq4e7m5Csuj3SAcd9vFVpnnMRmtkxRsZkv9WOUjy0GhO/4243R38YBeC6Wjp+62vfvd9to6XireT59o+R5MoYZQ2jGW3t9VnU6LI9uMHk5qz2Hwq+0+1hbgjP9a5kv06VZDMycnNrKqnYpuOllS/oigN1ua7pxylLLFNGkUiKHQIWIZb6L99xgle3mqXmdn1JjcXjYXiRBhWKqyliWs8id1fZ3g2ctCbJCHJ3sZlJL73IZEmt+jLIjjxxEEc6VsdyWQNlHKxU3BckEbCDLOQR4qAi4Ddox87MuHyespXWwj35yBewJCg2rZ5j51Y3FySrjcE2FVVUoxWVdNibEd2ANQ16qD253nTPgZ52w+FbEl1Csq6fcgMSCdBW23tro6Zm5flxmF32fDnDvpsu9tpXstrN3ag678nFQF7UF/hA6o87VNqE/wAIHVHnasmC1pUqVAV+H+V139NqeXaKZw/yuu/ptT1AfP8Ajj7rJ129I0RNyX3mfrp6JrYnI0B1mGL9xPVT+HwaR3EaKl9uioW/TYVBpxXXPe1L3L2rHIodSi1y469w46BgQdYIII5jqNAPKmCMM8kR2o7L4gdR8YsfHR+qNLkqF2LPFGzHaWRST0kiumRR0qWj5EbZ+f7I5arVMwW5H32I6I/O9bPOTIS4vDNEdR75G8FxsPRtB5ianYbAxx33tES+3RULe2y9hrp+t66t2vcfE45OW7Mh3w4Php8Ej59x+T5IJGjlUq67QfODxjnFR6P2UsjQ4hdGeNXA2XGsdDDWPEap13OcDe+9HoMklvPfy1Blgy191rQvqtu1OP6kXr4cvuCnImQ5MVMI4hr+U3yUXjZj/wCXo45KyauHgSKPvUFhynjJPOTc+OvWBydHCmhCiovIoA8Z5TzmpNS8fHVS17Sm2htCWW0ktIrs/LFQW3RskzZPywmU4YzJEWV2teyuF3t0cjvQyi4bZcmjVStUorAFZQzixOXsfBHg0mghj1OwcjRViDI7slgNSgKNpPTXndon3rLUEliQkMDW5dGWVrX8VHdEAFgAByDVXqsGdQU4Dd5SWaOPgcg03VL74ptpsFvbR4r1jcuZf4DnNPid7Mm9yt3F9G+lFod9Y276+zir6ItXbUAI5t072TyflCLg5i0MJI9y+nfYtraI5ayO59un+xmHkiOHMunJvmlp6Fu5VbW0T4NfRVctQFTmpl/huCixOhve+AnQvpWszJtsL97fZx0LP8Q47vB9Sfzx0aaRrJgh5LwyrEhVVU6C7ABxDkoO/wCIAf5vCfq5PTWjbXKAGW7r8Vw/r0+7eo2LzYfG5q4VIRpSxxpKi8bFdJWUc5VjbnAFFWlQyfPK7oki5HOS+Dvv1jDpa+8L6WjvdtLTt3Nv/itXgc15MFmtjBMpWWZGlZDtUHQVFPIbLcjiLGizoC97C/Lx9tdrABXkTNzhuaiQgXkAlki/WpNKyjxi6/Wqo3AxZ8bcf6cXnlo1Vy9ZB827n2e4yZNO7QtLvihbKwS2ixa+sG+2i/mJujrlOSVFgaLe1Vrswa+kdG2oC1bO/Oe2uE1gCqE/wgdUedqmVDb4QOqPO1ZMFrSpUqAgYbY3Xf02p2msNsbrv6bU+u0UBSz5TmlleLCBAIzoyzyhmRXsCY441IMjAEXJYBb21m4Hr2Pxn0uP+GH92vGZvwGM8bGR2PKzyyMxPSTV3QyU/sdjPpcf8MP7td9jsZ9LT+GH92qDOXdLSImPCgSuNRkPvanmt357BzmsukmU8drUzMh4wd6j8WwHy1FnlRT3YrV+BaU7LtlHfsahHxCR7HYz6Wn8MP7tL2Oxn0yP+GH92h1/w/ygNYAvzSi/nrycqZTwBG+GUL/6vukZ5tI3A8RFae1NdeDSOv8ApcJ8Kroyfd6bCP7HYz6ZH/DD+7XfY/GcWLi8eGFvHaUGqrNfdDixJEcwEUx1DX3DnkUnYeY+ImtdUqE4zWsWVd1FlEtyxaMqMBlWRZhBi1VZGBaKSO+9zKvfABtcbgEEoSdWsE2NriqPOcW4Kw2riobHk09KNu1XYeOrwVucSvyxlbeFUKpklkbQiiBALtYsSWPeooBLNxAcZIBirgscwu2JgQ+AkDOBzabygt02HRSkF8qpf5OFcjmLyxhj/sFXlAUvsbjPpkf8MP7tNzYXFINJ8dEo5Ww6gdplqhzt3SRETFhLO41NKdaKeRR8o8+wc9ZLCZvY7KLb42kyn/UmJC/VHJ1Raok8lJ7sFqy3o2ZKUOkukoR8eZtZc49E2OVcP9WAN5VkNP4TKzSm0eVMMTybyoPYZQaoYdyB7d3iFB5FQkdpYeao2O3JJ1BMUscn6LAoT0bR22rTpchcXA6+y4D4K56+XD7fk3XsdjPpkf8ADj+7S9jsZ9Mj/hh/doX4TLWOybIEbSC7d7k7qNhyob28amidmxnbFjUuncyL38ZOsc48JefttXWrIjY918H3EXK2dZRHfTUod6G8Ti8XhhvkpjxMK65N7jaKVFG11XTZZQBrKjRNhqudVXkMyuoZCGVgGVhrBBFwQeQivdUeZnwGMcSmVF5lSWRFHQFUDxVJK0uncAEk2A1knUABtJNUGGx2JxQ3zDmOCA643kRpZJV4pAmkojQ7RfSJFiQNlPZ6NbJ2JtxxlT0NZT5CauAttQ1AagOYUBT+x+M+mR/ww/u1z2Pxn0yP+GH92vWcmdEWDj0pNbnvIx3zc/MvP56F+UM5MZlCTQTSsdkMVwLfpW1t0sbdFRrciNb05vuLLE2dZkLf6se9m8xeU3iNpMp4ZTybyhPYJb1HjziDGwyph/HhwvlaQCszgdyzEuLyNHFzElz4wury1Kl3JZQO5njJ5Crr5bnzVy6a98VAl+x4EeDu4+HL7P7mxgw+JcaSY6Jhyrh1Ydolr37H4z6ZH/DD+7QvxeQcbk9t8AdAP9WI3X6xGz6wrV5q7pAkIixllY6llGpSeRx8k841dFbQyk3uzWjOV+y5KHSUyU4+HP160NI2Cxq61xMLnwXw5UHm0kluOmx6KkZJytvumsib3NEQJI76QFxdXRrDTjYXIaw2EEAgirCqZxbKiW+VhZA3PoSxlOzfH7amFQXFQ2+EDqjztUyobfCPqjztQwW1KlSoCDhtjdd/Tanl2jppnDbG67+m1PrtFAUmZfxfD0N949ZjdHzsKk4WE21e7MNuvZGPFrPSBy1f5uYwQ5JSVtiRyN02dzbx7KxGYWTTi8e003dBLytf5UjHufLc/VqJkyb0rjzf2LfZtUFvZFnVh9X6/BVZvTxYbGDhsJKrqKsDeNtVnKfKtyHpo24eVXRWQhlIBUrrBHFa3FQj3YM8UgxKxYeOM4lVG+Tsocxq2tUVWupe2vSINgRbbqHuI3Q8e+GbDviGMbWvqVWtxqGUA6J4xx9t80VOrVdhzz8uOU4ySaenHjw+B9LrleEyb2Joi+zQDppX5NG96lSICCGAIOog6wRyEHbXx3atL/xIyjvCQjFSKseoFTZyOINJ3zW2DXUnUrtAr58ZgCNWxGEFlGuSIfJHG6cw4xxbRyVbbnWdpxCGCY3lQXVjtdBq18rDV0ix5ayG5VuozS4hcJjn3zfLiKVraQe197c/KBANidd9Wu+pZZgOTcqho9SBhIg/9Nu+To75fFUGyPQTVkeT5ovcax51MsezjJLWL7fL1+Ak51d7h/2vD+nV4Kos52BTDEawcVhiDzF9VXoqeUBSn41H7KfvVqi3Sc6jBGMPCbSSC7sNqR7LDkLa/EDyir1j/wA1H7K33q0L4EOUcrd13skhJ5oU12H1Vt46iZU2oqMeb4FtsuiM7HbZ1YLVlU2AlgEMzx2R+6jLgMraJ2EHi1XsdooyZpZ1R4yK62WRQNOPwedeVTxdlWWUMkRTwmGRAYyLW2aNthXkI4qEedcrZCaB4oo5XdprSs0ykqugVBVHC7HIIIN7VpXTOmfu8U+Z2yc2nMqfSJqafDTu9c/mu1Bnqgz7yqcPk6d098K73GBtMspEUYHPpMOyhL/9QOM+j4b/APb+OqzLW7JicSYd8hgCwzLOFGnZ2S+iGu2wE31cgqbqUmgccJmtCMBFhJFDpHGieNQAWU7Qb3NxQvy1kmbJeMVo2Nr6UUnhL8pG5+IjjBvRZzex7z4OCaUBXkjR2Vb2BZQ1hfXbXUHPfIwxOCkW13QGROXSUXIHSLjx1GyKd+O8ua5Fns7LdM9yXGEuDXn2/wAk7IOWVxWHSZNWkNa+C41MviP8qh5nfAl68/38tY3ckyoRLLATqYCRestla3SCv7tbLM74EvXn+/lrpRZ0kFI4Z2P7PfKC5dnkcz1+LsR1P6lqflnKiYaB5pO9QXtxk7FUc5NhUDPX4uxHU/qWsputZTN4oAdWuVh4yif10us6ODkYwsf2i6NfZ2+RjsVJiMdNJLotIwBdgusJGNgA5BfZ089afc4zqii/y8qqmmbrKABpMdiyHzHxVptzrI4hwSuR3c3uhPHo/wCmOzX9Y1RZ85h3JxGEXbrkiA7XQedfGKgRqsrStXF9qL6zLovnLEmtI8ovxXrgEGcnRbR76x0etbV5aHUmeL5PycJtAyqThVjDHRU75GXnfTAJMhlEwYHYQuzjg5Jzzym7TQYDCx4iPCyGAySyAOSpZQWJkXbomwANhYXNVWfkuVp8AwxWBhhgjYTM8bpcEaQJ0RKb3LkmwverRPgeXaSeiCDBM7ZSGlpEEzqAwtfDCOBtYt3Sidiqk7dJttZ7PvMdY1OIwq2Ua5IxsUeGg4hyji27K2+buUBicJBiNAKZYka20gMA2jpWuQDVg6gggi4Oog7CDtBrnbVGyOjJOLlTxrN+PxXeYfc3zoMi8GlN3QXjY7WQbVPOvFzdFaGb4zi/ZpvvcPQvx8RyflI6GyKQMvPGe6AP1SRROkcHKUJGw4WYjoMuHIrjizbi4S5om7VojGcba+rNa/EuaiH4R9UedqlVFPwj6o87VLKctqVKlQEHDbG67+m1PrtFM4XY3Xf02p9dtAYTEORm6bcaEeIzEGmNzHEJDhMVNIbKjAueRETSPTtNWeDwRmyEUGsmKQjpV3YeaqHcrxas0+HkAKyKG0TrDAXRwRx3Vh2VCnwyIt938l1R72z7Uuakm/Lh/ANssDAYnESzyY+bSldnP+UbVpG4HvuwCw8VQ/YvJ306b+Eb+7VrlbFvDiJYjknCHe3ZL7ziTcKSAQRNYgix8dRPZlv+04T7DFf3qllORfYvJ306b+Eb+7S9isnfT5v4Rv7tS/Zlv+04T7DFf3qQyw//AGjCfYYr+9QHMlw5PgnilXHTXjkSQDgjC5Rg1r77q2URN0zFxz8EnhOkksLMpta6XVluDs746qxWQp2nxUMJyThAJJFUnecSLKT3TXM1hZbm55K1u6LIrYyPDwKAsMaxKiiwDHWFUDkBQW5qi5b/AEmvIttjxbyk12J6/I2uJctgcnk7TLg/OK1grOZcw29wYNPAxGFX91gP5VoxUqK0SKqxpybXezNZXkK42QjaMDKR0h71idyaMHHMeSFreNkH/nTW9xMIbKRU7GwbqfHKBQ4zAxPB8pqj6tLTga/hcX+5APHUPI4WwbLnZ/vYt8Vz0X5DPQs/xA4O+Bgk8CfR8To380WilWG3Z8Jp5GmPgNE/Y6qfI1TijPm6uhb6htOodJ2VyrTNbCb7j8NH4U8QPRpqT5Aa1Nz6twOGEcSRjYiKn7oC/wAqeIvq5apM2M64sbGSncuvfxk6xyMOVTy+KrDK2OEMEkrbERm8YGoeM2HjrCnFx3lyNpUzhZ0clpLloCfc+OjlaMDZeVfEFf1CiPmd8DXrz/fy0P8AcuwhfH74f9NGYn9J+4HnbsogZnfA168/38tRcJfp/EtdtNPIS7or8nM9fi7EdT+paHW6e5OUXHIiAdl/OTRFz0+LsR1P6lrC7q+C0cYknFJHb6yEg+QrWc1a1fExsWSWTx7U/wABMwCBYYwNgRAOgKKfqqzXygJsFC426AVusvcsO0VaVKi04poqrYuM5RfNNgZzOz7wuT8VlJcUXBkxcjLoIX1K8gN7bNtT8891jA4nJ+IghaUySJorpRsovcHWeLZWFyhgNM5Vfgwl0MSfdt90DDpTuLCO/d6Wzmp7LWQwnD/+XrFvQw5BGID8G07XI1+66fJrtWTUNW5/8U4L9ni9EVf0O8wc8Fjhw2Gnsq8Hg3uTYLtGpKv0k6j4qIdaxmpa6dh0spnXpvLmtV4oFm6lGBjUPLEt/EzjzeatXkaQtPgydpwDH/dhqxG6BjN+ygypr0AsQ6w1kfvMRRAgw+947Dp4GDkX92TDj+VRMfjbNot8/wB3Eoi+en4L6on/ANx9UedqlVF/1/qjzmpxRlvSpUqGCFhdjdd/TanxtpnC7G67+m1PigKPMr4vh6G+8eh5nFk+TJuURLCLIWMkR4rHv4z0XI6CKImZXxfD0N949TMt5EjxUJilGo6ww2q3Eynl89R76ukjw5rkT8HKWPY95axfCS8BZDy3HioRLEdR1Mt9aNxq3P56saDeLybjMkzaaE6GwSKLxuOJXXiPMfEeOtNkvdZjIAxMTI3G0fdqfESCPLXOGUurZwZJv2ZL9zH9+D5ac0b6qLOzN1sTFeGR45lHclXZVb9FgD5eKoZ3S8Fa++P0b216pMr7rQsRhIjfw5dQHQgOvxkVvZdS46NnLGwstWKUINPx4L6lHkbPTE4F5Ipwz7RoSEkpJbUbn5Oy44xrHPJ3PciPisYcVNcrGxcsflzHWOy+kfq1GyLmtispTb9OWEZN2lbaw8GNeP0R5KLWTcnJBEsUS6KKLAeck8ZO0motFUrGnLqrlqWmflVURlGtLpJLSTXJev8AJV5197hv2vD+nV6Ko86+9w37Xh/Tq8FWZ5gpG+NR+yn71aH+6TkNoMWMRHcJKdK4+TMus9F7aQ570QD8aj9lP3q1PyrkuPEQtFKLqw8YPEwPEQddcL6ulhp29hOwcr2a1T7OT8itzQzmXGYcNcCVbCVeRvCA8E7R2cVLPvB77kvFpxmCQjrKpdfKooZ5TyRislYgOjHRv3EoHcuPBcbAeVT4q1mTN0yCeIx4sGJmUqWALIbixOrWvQQemuNWSupZwZLytnN/q43vQfdzXr/J851rNyvA77ljDqdgLubcWjG5B7bVr8PuN4FwCmVAR0RfzerbNjNTAZJxXCDjxKwRkCAKT3VtYCEm+q3jqTvx01bRWqmxvRRevkytyxkafJeKV42Ojf3OUbGHGjjZe20ce0c0zOzP3heGjiRSl+6m5Cy7FU8a/K183Iaczw3QRiYzDDHaM2u8gBY22aK7E6dvRUvMfMFmZZ8WtlGtIm2sdoZxxLzcfRtq9G5Oul+6/oeqcowqjkZkUpx5d7+HrTnwNFud5AOHwoZxaSYhyDtC/IU89iT9bmqdmd8CXrz/AH8tXY21SZn/AANevP8Afy1awgoRUUeUvuldY7Jc2cz0+LsR1P6lqPn7kE4rCtoC8kZLoOM+EvjHlAqRnp8X4jqf1LV022k4qcXFmKbZVTVkeaBVuc50CCQwTG0churHYkmzXyBtXQQOU0VKHefGYZLNiMIt765Ihtvxug4+deyqzNrdEkw4Ec4MsY1A390QDiue+A5D28VQqrXQ+js5djL3JxY5y9oxuf8Ayj4+vmYXH4HTOVX4OsuhiT7sZdAw6U7iwjv7ppbOapGW8jaHsh/kEi3sYfWMTp8G0raxr920+T5NanE5mZIxk0k3C5YWlYu0bFUAZiWa2mvKSdprku5dklRdse/ieEnsCk1LVkGtdUUrx7U9HB6+TPTZntJkrCYmG7NwaLfI9psqAaS8tgNY8dSsh7ozw4Zo5QXdVtC+3XsAflA2g81uerKbP7D4XDpBgVaQRosaM9woCiwJvZmOrkFZXI+QpsfOxUAAteSSwVFvrNgNV+RR+dV1skrNaXxfM9Ji1ylj7uZHSMeTfB+XryLHMDIrYjF789ykR02J+VIdajnN+6PRz0QJvjOL9mm+9w9S8k5Kjw0KxRCyrxnazHazc5qHN8Zxfs033sFT6Kuihp29pRZ+X7TbvLkuC8i4qKPf/qjzmpNRh7/9Uec13IJb0qVKhgh4TY3Xf02p8VHQ6LlTsY3XpO1e3X4zyVIoDOZNxyYJmw2JIjTTdsPK2qN0djJvRc6lkQsV0TbSAUi+sC8GUYvnY/319dPSRhgQwBB2ggEHpB21A9rWE+i4f7KP8NASHx0JBBkiIOogshBHOL1ncoZnZOlN+4jJ44pAn+25XyVde1nCfRcP9lH+Gu+1nCfRcP8AZR/hrSUIy6y1Otd1lT1hJryMmNzjAX+EPbk3yLz6NW2Tc1cnQkFRE7D5Ujh/ITojsq29rGE+i4f7KP8ADS9rGE+i4f7KP8NaKiuPFRR3nnZE1pKb+ZKGUYvnY/3l9dJsqQgXMsYHKXX11G9rGE+i4f7KP8NelzawgNxhsODy71H+GuxDK1sYuOxEQg7rDwPvrzDvJJVDLHFE2x7FtNmGoaKi5JNtHXAABYahSvQFHlxWinixSKzqivFMiAs+8uVffEUa2KMguo1lWa1yADNwuXsPKoaOeJgeMOvYdeo8x11PqDiciYeRtKSCF28J40Y9pF6A7PioHUq7xMp1FWZCCOcE1jcrbnuCkJME6wnwdJXTxAm47a1ftZwn0XD/AGUf4a57WsJ9Fw/2Uf4a5zrjPrIkU5NtD1rk167gazbmz37nFYUjlLlT2WPnp/Cbmgv7rjIFHIh0j/uK0Q/a1hPouH+yj/DXPa1hPouH+xi/DXD2OruJz2xlNaby+SKnIea+BwpDKySSDY8joxB/RGxey/PWg9kYvnY/319dRfa1hPouH+xi/DXPa3hPouH+xi/DUmMFBaRRXW2ztlvTbbGcpZzRp3EJWfEN73BGwZi3EXI97jG0u1gBfadVSciZO3jDRxE6RVe6bZpOSWdrcV2LHx1IwuCjiFokSMciKqDsUCnr1sciHlfJ4nw8sJNt8Rk0vBLCwbxGx8VQMmZyI1o8Syw4lRZ43IXSI1F4i2qSM7QRfbY2OqrqmcVhEkXRlRHXkdVYdjA0B59kIvnY/wB9fXVDlzNvBYolnaNZD/qRuisesL2bxi/PVn7XML9Gw/2MX4aXtcwv0bD/AGMX4a1lFSWkkda7Z1S3oNp+BgMVubgH3LGQEfpkKe1SfNUePc6e/dYrCgczlvJYeeiN7XML9Gw/2MX4a57XML9Gw/2UX4ajex1dxYra+UlpvL5Iy2S9z7CIQZ51lPgh0RfHZiT2itdh54I1CRvEqjUFVkAHiBpr2uYX6Nh/sovw1z2uYX6Nh/sovw13hVGHVRCuybb3rZJv13ch3E5ZgjUtJNEqjjMiD+dQMklp8Q+KKssegIYAwKsyaWnJKVOtQx0QoOuyX46mwZFw6NpRwQqw2MsaKR4wL1NroRxVGHv/ANUec1IZgBc6gNpqNge7kL8RsB0D13JoC4pV2lQwNYjDhxY1AbJ7jvXcDkuT565SoDzwOX5x+38q7wOX5x+38qVKgFwOX5x+38qXBJfnH7fypUqAXBJfnH7fypcEl+cft/KlSoBcEl+cft/KlwSX5x+38qVKgFwSX5x+38qXBJfnH7fypUqAXBJfnH7fypcDl+cft/KlSoBcDl+cft/KucDl+cft/Ku0qA5wKX5x+38qXApfnH7fyrtKgOcCl+cft/KlwGX5x+38qVKgFwGXw37fyrnAZfDft/Ku0qA5wGTw37fypcAk8N+38qVKgFwCTw37fypcAk8N+38qVKgFwCTw37fypex8nhv2/lSpUAvY+Tw37fyrnsfJ4b9v5UqVAL2Pk8N+38qXsfJ4b9v5UqVAdXJBJ7slusSfJsqzgw4UaqVKgHaVKlQH/9k="/>
          <p:cNvSpPr>
            <a:spLocks noChangeAspect="1" noChangeArrowheads="1"/>
          </p:cNvSpPr>
          <p:nvPr/>
        </p:nvSpPr>
        <p:spPr bwMode="auto">
          <a:xfrm>
            <a:off x="307975" y="-685800"/>
            <a:ext cx="26003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0" name="Picture 6" descr="http://www.mysecuritysign.com/img/lg/S/No-Food-Property-Sign-S-489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89" y="1484784"/>
            <a:ext cx="5491724" cy="370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data:image/jpeg;base64,/9j/4AAQSkZJRgABAQAAAQABAAD/2wCEAAkGBhAPEA8ODxAPDw8PDxAPDw8QDxAQEBAUFBAVFBQQFBIXGyYeGBkkGRUUHy8gIycpLywsFR4xNjAqNSYrLCoBCQoKDgwOGg8PGikcHx01KSwsKSwsLCwsKiksKSkpKSosLCwpLCwsKSwsLCkpLCksLCksKSksKSksLCksKSksLP/AABEIALcBEwMBIgACEQEDEQH/xAAbAAEAAQUBAAAAAAAAAAAAAAAAAQIDBAUGB//EAD4QAAICAQIDBQUECQMEAwAAAAECAAMRBBIFITEGE0FRYSIycYGRFKGx0RUjQlJigpKiwTNT4XKTsvAHQ4P/xAAYAQEBAQEBAAAAAAAAAAAAAAAAAQMCBP/EACURAQEAAgEEAgICAwAAAAAAAAABAhExAxIhQRNRImEEMjNxkf/aAAwDAQACEQMRAD8A9wiIgDERAREQERGYEyJMiAiMxAREpdwOpxJsVRMHU8UVQTyx5scCaLW9rFXP6z+gYH1Myy62MdzC11YiefWdqg3Qu3xcyj9ON1wwzz9/nM7/ACP06+P9vRInn1Xavacd5YpzjBbP3E85t9H2rJwCyP6H2Wln8jH2l6ddVImDpeMVvyPsHybp9ZnAzfHKZcOLLOSRiTEqIiJOIESYiUMREYgIESYCIiAiIgIiMQEREBERiAiIxAREQEGJY1eqWtS7naoHM/4HrOcspjN0TfqAgJJAA5knoPUzk+J9qtzd3p1Njnxxn6L/AJMweJ8Us1ZY5NemQ4z4sfIebevQTVW8QFasKx3aAEserEDmSzdSZ5L3dTnxG0kxZOprZju1VxB/20O4/Dd0HymMb6l/06gT4M/tN98wNHrqrW2qxJIJ5qw6epEyaNZSxASxWLe7jPP54mkw1xE79+1w8Qt8PZHQAAAfCBq7f3jMXiKsDyZvaXkvgpVlG4evt/dMSwalq6O6Le0vtt7OeZGCc8+nlNbh4l+2fyebNcNwdWx99Vfz3KD8vOU9xQ37LUt51k7fmp5GaNtbdTeKi/eruQHKjJ3Y+YPOdJ3ImeWGuXeGcy3r0pR9TR7SEaiodce8B6p1+n0nQ8C7UK+Ap/8AzY+XXaZz6qUOVyJFumW07s93d4WAcm9HA/8AIcxML07PODTcvivS6NQrjKn4jxEuziOA8ddX7i/2LRgAno3kCfH0PjO0qs3DP3eU9HS6vd4vLPPDtVxETdmYjERAREQEREBERAREQEScxmBEScxmBEScxmBEScxmBERmMwIZsTitdqm197VqxXTUe1a+ccsZ+p+4fGbjtXxEpWKa+dtxCgfE4x8/wBnOdpNdXoKK9HuOWOb3Ckl2ILbTgcvE/SebKd+WvUaT8ZthcS1ochKxtqT2UUcuXniWaKPOYug1lVqtYGwiHDFhtxyDePoRKjxqlgUrt7tyMI7owUHzORy+c7mNS5z7ajs4udQceIduXqD+YjS151pAGAL7RgcgNrv4fKbHQ9n7qHFivWTtZcNuOcry8PPH3yjRcD1Fd4uPdEmxnfmce2TvI5fxMRPR3Tz59PBj085MZZ72niWoBvFYPOuqzeOnMtS648+Sn6y3dxcU1VpWC792BkghQVJQ/E5U/nOh11ea7B/A34SzpKleuslVb2B1UGc7nZK37b33V5ctw/VVK6OwstuexQS+0Im5sFhgkk8/HHynT6qsMjqSQCpyVOD58jK20VfI92mRzB2Ly9eks664pW5CM5I2hVGTz5Z+Ezyu74a4Y3DGytF2ctZrmySQKm5ZOPfr54+s6EjE0XZitkscOjguuASpxyJJz5eE39lqjkWUHyLAGOrPy8Of49vx/kza9KNWgr5C9Bml+m7x7snym67LcYZwabci2vkc9WA5c/UH85zFFhBDA9CCpH4ibfiBJ7riFXJ1YLeo6bh4/McvmPKebOa/Kcx6Zd+K7XMSxotStiJYvusoYflL89eN3NsKREToIiICIiAiIgIiICIiAiTECIiICIkwIkGTMbiN2yqxvEI2PjjlOcsu2bJ5c5p7lt1d+qf/AEtKhI+JBA+4E/zTie0mpNtd1j82dlJ/7i8vpOgtv2aMgcjqbmY+qIcL9wE0eq4Y14CCzYOe4bd27pjnkYxiY9P1v/brqy3G6c/SpGmI6BtUWPriioAfeT8hNtxGpV0Om6ZO1/myMzH6mbDSdmcVPTY+5WYOhC4KOBtLA/DAx8fOWrOzljCuqy/NVfJQFwceH5DOcT1d828E6Gcxs1zNM7gZLaeonrtI+QYgfdiV8T1Fq1OdMqvcASit7rlWG6rORhiMgEnkefhLeueypakorR1BCuhtNTivoWrOMFh1wcZmYtgHqT1OACeWMnEwvO3vx8TVUOhPU/vcj1wy+6ccsgkj4Cajg/DwGe/e2bFqrK/sqKXcjHx3c/gJtW1Amu0F20MvlY00n9Kzv+SL3EdZZTWXVGubIARBksz2AKM/sqoPNj4CZNdgI5eePTI64Pjzlr7RmYOt4ilC9652qML0ZjzOAiIoyWJ5TFtttw00ms4VVX9ovsbcGDlQcjazEkY58zkgTYV6jcFbmAQDgggjIzgg9DOf1tGrscOybwpOELVbPL3d06w550y6t8cbX+zNbjvG5ivoM9Cc+Hyzn4jyna9nrQzPp39y9CvwbHIj75yfCXv3Wd8Nq7UCIAoVeucY+U2en1JR1cHmrAj5GTO/kdGawkdf2UuKi3Tt71TnHwJIP3g/WdBOZqsC68MPd1Fe76puH3qZ0onPRvOP00z+/tMSZE9DgiIgIiICIiAiIgIkyICJMiAiTECIiTAiaztC2NPZ/KP7ptJrO0KZ09n8v/kJj1v6V1jzHCa9/ZoTwWlD/UWM1HGrmVEVSVDs24g46bcDPzJ+U3fFKfZ07DxoQH+UsJrddXayqK0DjJLrhT0I29en7XMR0/7Rz1pbhZGvuA0401lDkO9avYA2VJIB5r5HmMek31/EMY5dQDjI5ZGZp7eENdYvdUvRWANxfIOcnLDJPmPpN9fw6tiCR5Dqeg5Cb5dvjby9P5Jctcev+eWv/SLZJw2PIsmM+Y8RLlWpsszsrLYxnBXln5yTwkEkc8DyVlH1PWZ3C9GKQ+M5YqOfpmc3s14d3PqTmRz3GdTqqkY16S+58ZVEQkH4sOQnH6Ti/Fq7Wa/Q3tWz5YLQylQTzK4Bzy8D1xPWWhXPnOd6ml77y0OlrZgCUcZGRlWEvfZSc8m+WQZvMyl/Pxmej5a0dGmOOmMeTF/qSOsjWWilDYwYgEDCjJ5kD/P3Tfhs/wDErzGi9W+nIfplBtLpdWH91mUYPwwec2C05wQcg4II8R5zf5kLFkvCY9XKcr6Al+Hv4gbW+RYfgZ1qHkJyDMeWCRjpz6fDylxdVb07yz+tpzhO3K37aXrSyTTrcxOWGutHLvH+uZdTiNxwO8PP0Hn8Jt3xPkjpIiJ20IiICIiAiIgIiICIMQEREBJkRATG4lVvqsXxKNj44yJlSlpxnN42LHBahN1FR/23eo/DIZfuzI0aDymfqNJte+j98d5X/wBS5YD5rkTWaazBmGF3I0qrX8QWsitULucct20ZPIDOOvT6y1ptfvsFTqa3yRjIYEjOQCPgfpMbiTd5qEVfYIZF39STkENj0z85Toht1eGPeMXcBumGG/LEeoz8Mz1dk7Xh+XLv1+9NlqabhbXsWvuj/qO7uX8gldQ5ZPXOfDofDLtq2rn1mWF8Onw6yh1AGCQBnkPIY8fWZNs+GuJkAc8TJOnQ9CR6DnI7tV6fU5hgpxKLjylyW7vdMjlUoleJK9BMbiPE6dMne3uK6wyIXOdql2CruPgMkczyEDJ+MrWCJIgQFzzlaCRvAwCQNxwMkDccE4Gep5H6S6kjpSwlWkXLoPN1/GSBLuiT9dX/ANUsJy6WIibPUREQERIMCYiICIiAMREBERAREQJkGTIgaXtBpThbk5PX4+meR+R/Gcxrqwri1eSW5OPBW/bT5H7iJ39leRgzlNbohUWrfPc2HIbqa2HRx6jx8xPLlOzL9VpPMYH2Su4AuoJGOfQ8pUvDUrIatfaB8Tk/fLaBqX7t/LKkdGU9GU+IMyb9QV2kYwTg5msyvDK4ze9MA9oLcuBQWCkjcC3LHicAy5o9a9ylihGGxnmcnGT4fD6yzxrVuoNS7B3nNh47fX48/kDNnw9G7hFQAMpIbyyQCSPmZpda4ea291m96cx2zoNiaWg94rX66itSrOhIG53XKkdUV5Gu7MadUZyb9OK1Z+/TU3I1e0H9YWLY5dfayJl9rOHa2yzQ2ad9Or6fUNaRcHKHdWa92F5kjceXLr1lujs/da5Ot1Da0o+4VFFo0qEMSuKF9/HLG8t7oPWcu9+OVjhnHra9HpbbVe668IlSBRW+ocg7XCnkuUG8+Qz8JVX2r3l6bNLqkvrsWuyuqizULuKq3s3IuzGGHvFceOJkcW0+oe/TamruS2l7+t67WdVIuVV7wFc812kYxzDnmJk8G4ddQjncll1ztfbbt2h7GAxhfBQAqgc+SjnJ4Txyx9H2woanS2XA6ezWXtp6KD7djHvzUrHbyA9wk9BuAyeWc3jXDDqaX0+4Ilu1bTtyWq3DvEHMYLLkZ8M5mm0XY21dN3VlwOszU66kVgrWaLhdTUo/21Ycx1O5jN/o6NTuZr3pYFVCJTWygH9p2diSc+AwMeueS/pLrmOc4vr9XdrqNPTp8/Zt2scPqkrS0HdVUSVDELuLnBHVR5TqNC9rIDelddnP2KrWtUDw9oovP5TS6nh2uTWX3adaGTU0aeoXW2EHSmprckVBf1me83Abl5jGZ0VNJCqCxdgoBchQXIHNiFAAJ68hiSlrnuOBftuksusFem0NN+ssLEBTY5FFWfhmzGPEgc5stF2gpsS+wrbSNMu+0X192yp3feByM5A2c+eCPECanjPDrF16atdPfqtumVKKUYLT3wsb27mJAUANkE5xkkAkCTw/sfqLark4jqA/2ku99WlDUq7MNvt253uqqFQKNowvtBsy6deNLnZjjmo1dgtzWdK1DWOFr2il3ZWpo7zcd9grybOWAcdOg63Q/wCqh/iE5XQdkrxVVpNRq1t0dFa1Lp6tP3BvRAAq6izexYYHNV2huecgkTqtGMWJ6MPxk9l1vw6OIjM1bkiIgIkRAmIiBMRJgRERAREQEREBERATG1ujFikEf++nrMmJzljMpqrLpyWp0m0d1aCa8ko496s+np5rNXr1eoJuIZCw22L7p9D5H0M7jXUoVYt4KSZyh2OfZOOfNG5g/EHkZ5rfjuq61tr2rrtdy5VefnjOOX4CbnTCvuyu4BS3XcOuB4zCOhqJzt7tj5Ash+XUfLMz9Do12lSEYbgRtbI6fUfOaY5zJjnNRhX1qrIUbfkjIPPHOW1pJa3DbcEk+XU9TNwukQHKqMzC4yy06bWXYxs019jeoSpmP4Ttg1uitS2hra3WxWwQ6sGVhnkQR85m0cPJCnewyAceEsdjNCg4bw8BRhtDpC3qTQjE/UkzcamxKK3ssYV1VIXdm5BVUZJJ+EJWK19a2JSzqLbFd0TPtMqY3MB5DI+syTUPGeba/tHplt03GbNVSmpbUUpXpO9y68PsJRldAeTnd3xJAxt2+HPvuI9mtHcXt1FK3DALBnsKFVHgm7b0HlLp1cdLGv7Q6HTNsv1elpfl7D31q/PoSmcgeuJVqu0mhpKrdrNLUz1ragsvrTcje64yehHTzmt/+NOC1UcL0W2usNbQt9jhF3ObMvlmxliAwHPwAHhMWnVWfpPijVaE6rYNJp94s01aoUpLhP1jA9LAcjPWNGo3Gi7VaG+1aNPqa9RY27lTm1VwpbLOoIUYU9SMzZaLVV3BzUwcV2vS5Hg9Zw6fEHlLXBLtS4dtVpqtL7QCJXeL2K+JchQAfIDMxOxWndNDS1qlLrzbqrkZSrLZqLnuZCCM5G/b/LGksjbmuKlwwPkRLkjbzk0krdAyTKK2yB6iVEzt64ZjMjMZhSTIzEqJkRIgXIkxAiJMQIiTIgIiICJBkEwirMjMoJkbo0ba/j7WGrbWpYseePATlPslwODTb8Quf/f+J3DmW8THLoTK7q9+nIp3w/8Arux5Gmw/gJseFWE7wUZMbfeR0z1/eAm+Et6noPj/AInOPQmN3txnnuMUKJg8a4Z9q02p0wfu/tFFtHebd2zvEKFtuRnkemRNgZGJq8zltH2LcVJVqOI8QvCoi4rtXSINox7IpAYD0LGRxDsebV02iDKOGVObtRVY9t1+pcWF0qZ3JxXvO48znAHITqSJErrurDHBdOKX0y01JTZW1L11oqKa2Ugp7OOWDLPB+F2VaRdLfd37IjU99ghmTmtZbPVwmMnxIzNkZGYTdYHZ/hp0uk02lZg509FdJcAqG2KBkA9Ok5/SdkuIVW6t6uJimrVa27VlF0NNtoDgAJ3tpIGFVV909PWdfmRmF21Oh4HdWzu+v1eodq2RO9FArrLY9ta60UE5A6/5mx0lLJXWj2Na6IqtawUNYQMFyByyTz5S9BGZEt2SpRCrLgWQZmlbKj6S4Zj6Nuo+cyDOo9ON8IzJzKYzK6TmTmU5jMoqzJlGZMC9ERAREQEREBERASnEqiEUFZbIl6UlZ0iw0t7pkNXLTVQikGUajp85JBEi0+yfiJLHGXDHkFoLS2zzNir3RLW6N0C5IEo3RugVmSJRmAYFwCSJazJ3Qq8DK8zGV5XvgZND4YevKZRM1u6ZpfPPz5yxt076V7ozLYOZcVJ01SJMqCSrbKKMSZViIFcSIkTaYkRAmJEQJiRECZESINpkRIlQkEwTIEqGPSU9wp6j5SqIGO3C6zzO75Ow/AyBwqryf/uWfnMoyAZNJqLA4ZV+6f63/OT+j6v3f7m/OXiZGZdLqLX2Cv8Ad+9vzj7BX+7/AHGXsyMyaNRa+wV+R+pj9H1+R/qMu7ozGk1Fj9HV/wAX1kfoxPNvqPymQDJ3Ro7Yxf0Wv7z/ANv5QeFj99vmBMrdJ3Sah2xhfoz+P+3/AJmRVpQAATnHyl3dGZdLJIKgEmU5jMOlWYzKMycyiqRKcyYFWZOZEQ5TmMyIkVOYzESojMnMRAjMZkRIGZGYiUUycxEoEyAYiBOYzEQIzIzEQhmMxECMxuiJFN0ZiIDdJ3REBujdEQpujdEQIJjdEQIzERA//9k=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10" descr="data:image/jpeg;base64,/9j/4AAQSkZJRgABAQAAAQABAAD/2wCEAAkGBhAPEA8ODxAPDw8PDxAPDw8QDxAQEBAUFBAVFBQQFBIXGyYeGBkkGRUUHy8gIycpLywsFR4xNjAqNSYrLCoBCQoKDgwOGg8PGikcHx01KSwsKSwsLCwsKiksKSkpKSosLCwpLCwsKSwsLCkpLCksLCksKSksKSksLCksKSksLP/AABEIALcBEwMBIgACEQEDEQH/xAAbAAEAAQUBAAAAAAAAAAAAAAAAAQIDBAUGB//EAD4QAAICAQIDBQUECQMEAwAAAAECAAMRBBIFITEGE0FRYSIycYGRFKGx0RUjQlJigpKiwTNT4XKTsvAHQ4P/xAAYAQEBAQEBAAAAAAAAAAAAAAAAAQMCBP/EACURAQEAAgEEAgICAwAAAAAAAAABAhExAxIhQRNRImEEMjNxkf/aAAwDAQACEQMRAD8A9wiIgDERAREQERGYEyJMiAiMxAREpdwOpxJsVRMHU8UVQTyx5scCaLW9rFXP6z+gYH1Myy62MdzC11YiefWdqg3Qu3xcyj9ON1wwzz9/nM7/ACP06+P9vRInn1Xavacd5YpzjBbP3E85t9H2rJwCyP6H2Wln8jH2l6ddVImDpeMVvyPsHybp9ZnAzfHKZcOLLOSRiTEqIiJOIESYiUMREYgIESYCIiAiIgIiMQEREBERiAiIxAREQEGJY1eqWtS7naoHM/4HrOcspjN0TfqAgJJAA5knoPUzk+J9qtzd3p1Njnxxn6L/AJMweJ8Us1ZY5NemQ4z4sfIebevQTVW8QFasKx3aAEserEDmSzdSZ5L3dTnxG0kxZOprZju1VxB/20O4/Dd0HymMb6l/06gT4M/tN98wNHrqrW2qxJIJ5qw6epEyaNZSxASxWLe7jPP54mkw1xE79+1w8Qt8PZHQAAAfCBq7f3jMXiKsDyZvaXkvgpVlG4evt/dMSwalq6O6Le0vtt7OeZGCc8+nlNbh4l+2fyebNcNwdWx99Vfz3KD8vOU9xQ37LUt51k7fmp5GaNtbdTeKi/eruQHKjJ3Y+YPOdJ3ImeWGuXeGcy3r0pR9TR7SEaiodce8B6p1+n0nQ8C7UK+Ap/8AzY+XXaZz6qUOVyJFumW07s93d4WAcm9HA/8AIcxML07PODTcvivS6NQrjKn4jxEuziOA8ddX7i/2LRgAno3kCfH0PjO0qs3DP3eU9HS6vd4vLPPDtVxETdmYjERAREQEREBERAREQEScxmBEScxmBEScxmBEScxmBERmMwIZsTitdqm197VqxXTUe1a+ccsZ+p+4fGbjtXxEpWKa+dtxCgfE4x8/wBnOdpNdXoKK9HuOWOb3Ckl2ILbTgcvE/SebKd+WvUaT8ZthcS1ochKxtqT2UUcuXniWaKPOYug1lVqtYGwiHDFhtxyDePoRKjxqlgUrt7tyMI7owUHzORy+c7mNS5z7ajs4udQceIduXqD+YjS151pAGAL7RgcgNrv4fKbHQ9n7qHFivWTtZcNuOcry8PPH3yjRcD1Fd4uPdEmxnfmce2TvI5fxMRPR3Tz59PBj085MZZ72niWoBvFYPOuqzeOnMtS648+Sn6y3dxcU1VpWC792BkghQVJQ/E5U/nOh11ea7B/A34SzpKleuslVb2B1UGc7nZK37b33V5ctw/VVK6OwstuexQS+0Im5sFhgkk8/HHynT6qsMjqSQCpyVOD58jK20VfI92mRzB2Ly9eks664pW5CM5I2hVGTz5Z+Ezyu74a4Y3DGytF2ctZrmySQKm5ZOPfr54+s6EjE0XZitkscOjguuASpxyJJz5eE39lqjkWUHyLAGOrPy8Of49vx/kza9KNWgr5C9Bml+m7x7snym67LcYZwabci2vkc9WA5c/UH85zFFhBDA9CCpH4ibfiBJ7riFXJ1YLeo6bh4/McvmPKebOa/Kcx6Zd+K7XMSxotStiJYvusoYflL89eN3NsKREToIiICIiAiIgIiICIiAiTECIiICIkwIkGTMbiN2yqxvEI2PjjlOcsu2bJ5c5p7lt1d+qf/AEtKhI+JBA+4E/zTie0mpNtd1j82dlJ/7i8vpOgtv2aMgcjqbmY+qIcL9wE0eq4Y14CCzYOe4bd27pjnkYxiY9P1v/brqy3G6c/SpGmI6BtUWPriioAfeT8hNtxGpV0Om6ZO1/myMzH6mbDSdmcVPTY+5WYOhC4KOBtLA/DAx8fOWrOzljCuqy/NVfJQFwceH5DOcT1d828E6Gcxs1zNM7gZLaeonrtI+QYgfdiV8T1Fq1OdMqvcASit7rlWG6rORhiMgEnkefhLeueypakorR1BCuhtNTivoWrOMFh1wcZmYtgHqT1OACeWMnEwvO3vx8TVUOhPU/vcj1wy+6ccsgkj4Cajg/DwGe/e2bFqrK/sqKXcjHx3c/gJtW1Amu0F20MvlY00n9Kzv+SL3EdZZTWXVGubIARBksz2AKM/sqoPNj4CZNdgI5eePTI64Pjzlr7RmYOt4ilC9652qML0ZjzOAiIoyWJ5TFtttw00ms4VVX9ovsbcGDlQcjazEkY58zkgTYV6jcFbmAQDgggjIzgg9DOf1tGrscOybwpOELVbPL3d06w550y6t8cbX+zNbjvG5ivoM9Cc+Hyzn4jyna9nrQzPp39y9CvwbHIj75yfCXv3Wd8Nq7UCIAoVeucY+U2en1JR1cHmrAj5GTO/kdGawkdf2UuKi3Tt71TnHwJIP3g/WdBOZqsC68MPd1Fe76puH3qZ0onPRvOP00z+/tMSZE9DgiIgIiICIiAiIgIkyICJMiAiTECIiTAiaztC2NPZ/KP7ptJrO0KZ09n8v/kJj1v6V1jzHCa9/ZoTwWlD/UWM1HGrmVEVSVDs24g46bcDPzJ+U3fFKfZ07DxoQH+UsJrddXayqK0DjJLrhT0I29en7XMR0/7Rz1pbhZGvuA0401lDkO9avYA2VJIB5r5HmMek31/EMY5dQDjI5ZGZp7eENdYvdUvRWANxfIOcnLDJPmPpN9fw6tiCR5Dqeg5Cb5dvjby9P5Jctcev+eWv/SLZJw2PIsmM+Y8RLlWpsszsrLYxnBXln5yTwkEkc8DyVlH1PWZ3C9GKQ+M5YqOfpmc3s14d3PqTmRz3GdTqqkY16S+58ZVEQkH4sOQnH6Ti/Fq7Wa/Q3tWz5YLQylQTzK4Bzy8D1xPWWhXPnOd6ml77y0OlrZgCUcZGRlWEvfZSc8m+WQZvMyl/Pxmej5a0dGmOOmMeTF/qSOsjWWilDYwYgEDCjJ5kD/P3Tfhs/wDErzGi9W+nIfplBtLpdWH91mUYPwwec2C05wQcg4II8R5zf5kLFkvCY9XKcr6Al+Hv4gbW+RYfgZ1qHkJyDMeWCRjpz6fDylxdVb07yz+tpzhO3K37aXrSyTTrcxOWGutHLvH+uZdTiNxwO8PP0Hn8Jt3xPkjpIiJ20IiICIiAiIgIiICIMQEREBJkRATG4lVvqsXxKNj44yJlSlpxnN42LHBahN1FR/23eo/DIZfuzI0aDymfqNJte+j98d5X/wBS5YD5rkTWaazBmGF3I0qrX8QWsitULucct20ZPIDOOvT6y1ptfvsFTqa3yRjIYEjOQCPgfpMbiTd5qEVfYIZF39STkENj0z85Toht1eGPeMXcBumGG/LEeoz8Mz1dk7Xh+XLv1+9NlqabhbXsWvuj/qO7uX8gldQ5ZPXOfDofDLtq2rn1mWF8Onw6yh1AGCQBnkPIY8fWZNs+GuJkAc8TJOnQ9CR6DnI7tV6fU5hgpxKLjylyW7vdMjlUoleJK9BMbiPE6dMne3uK6wyIXOdql2CruPgMkczyEDJ+MrWCJIgQFzzlaCRvAwCQNxwMkDccE4Gep5H6S6kjpSwlWkXLoPN1/GSBLuiT9dX/ANUsJy6WIibPUREQERIMCYiICIiAMREBERAREQJkGTIgaXtBpThbk5PX4+meR+R/Gcxrqwri1eSW5OPBW/bT5H7iJ39leRgzlNbohUWrfPc2HIbqa2HRx6jx8xPLlOzL9VpPMYH2Su4AuoJGOfQ8pUvDUrIatfaB8Tk/fLaBqX7t/LKkdGU9GU+IMyb9QV2kYwTg5msyvDK4ze9MA9oLcuBQWCkjcC3LHicAy5o9a9ylihGGxnmcnGT4fD6yzxrVuoNS7B3nNh47fX48/kDNnw9G7hFQAMpIbyyQCSPmZpda4ea291m96cx2zoNiaWg94rX66itSrOhIG53XKkdUV5Gu7MadUZyb9OK1Z+/TU3I1e0H9YWLY5dfayJl9rOHa2yzQ2ad9Or6fUNaRcHKHdWa92F5kjceXLr1lujs/da5Ot1Da0o+4VFFo0qEMSuKF9/HLG8t7oPWcu9+OVjhnHra9HpbbVe668IlSBRW+ocg7XCnkuUG8+Qz8JVX2r3l6bNLqkvrsWuyuqizULuKq3s3IuzGGHvFceOJkcW0+oe/TamruS2l7+t67WdVIuVV7wFc812kYxzDnmJk8G4ddQjncll1ztfbbt2h7GAxhfBQAqgc+SjnJ4Txyx9H2woanS2XA6ezWXtp6KD7djHvzUrHbyA9wk9BuAyeWc3jXDDqaX0+4Ilu1bTtyWq3DvEHMYLLkZ8M5mm0XY21dN3VlwOszU66kVgrWaLhdTUo/21Ycx1O5jN/o6NTuZr3pYFVCJTWygH9p2diSc+AwMeueS/pLrmOc4vr9XdrqNPTp8/Zt2scPqkrS0HdVUSVDELuLnBHVR5TqNC9rIDelddnP2KrWtUDw9oovP5TS6nh2uTWX3adaGTU0aeoXW2EHSmprckVBf1me83Abl5jGZ0VNJCqCxdgoBchQXIHNiFAAJ68hiSlrnuOBftuksusFem0NN+ssLEBTY5FFWfhmzGPEgc5stF2gpsS+wrbSNMu+0X192yp3feByM5A2c+eCPECanjPDrF16atdPfqtumVKKUYLT3wsb27mJAUANkE5xkkAkCTw/sfqLark4jqA/2ku99WlDUq7MNvt253uqqFQKNowvtBsy6deNLnZjjmo1dgtzWdK1DWOFr2il3ZWpo7zcd9grybOWAcdOg63Q/wCqh/iE5XQdkrxVVpNRq1t0dFa1Lp6tP3BvRAAq6izexYYHNV2huecgkTqtGMWJ6MPxk9l1vw6OIjM1bkiIgIkRAmIiBMRJgRERAREQEREBERATG1ujFikEf++nrMmJzljMpqrLpyWp0m0d1aCa8ko496s+np5rNXr1eoJuIZCw22L7p9D5H0M7jXUoVYt4KSZyh2OfZOOfNG5g/EHkZ5rfjuq61tr2rrtdy5VefnjOOX4CbnTCvuyu4BS3XcOuB4zCOhqJzt7tj5Ash+XUfLMz9Do12lSEYbgRtbI6fUfOaY5zJjnNRhX1qrIUbfkjIPPHOW1pJa3DbcEk+XU9TNwukQHKqMzC4yy06bWXYxs019jeoSpmP4Ttg1uitS2hra3WxWwQ6sGVhnkQR85m0cPJCnewyAceEsdjNCg4bw8BRhtDpC3qTQjE/UkzcamxKK3ssYV1VIXdm5BVUZJJ+EJWK19a2JSzqLbFd0TPtMqY3MB5DI+syTUPGeba/tHplt03GbNVSmpbUUpXpO9y68PsJRldAeTnd3xJAxt2+HPvuI9mtHcXt1FK3DALBnsKFVHgm7b0HlLp1cdLGv7Q6HTNsv1elpfl7D31q/PoSmcgeuJVqu0mhpKrdrNLUz1ragsvrTcje64yehHTzmt/+NOC1UcL0W2usNbQt9jhF3ObMvlmxliAwHPwAHhMWnVWfpPijVaE6rYNJp94s01aoUpLhP1jA9LAcjPWNGo3Gi7VaG+1aNPqa9RY27lTm1VwpbLOoIUYU9SMzZaLVV3BzUwcV2vS5Hg9Zw6fEHlLXBLtS4dtVpqtL7QCJXeL2K+JchQAfIDMxOxWndNDS1qlLrzbqrkZSrLZqLnuZCCM5G/b/LGksjbmuKlwwPkRLkjbzk0krdAyTKK2yB6iVEzt64ZjMjMZhSTIzEqJkRIgXIkxAiJMQIiTIgIiICJBkEwirMjMoJkbo0ba/j7WGrbWpYseePATlPslwODTb8Quf/f+J3DmW8THLoTK7q9+nIp3w/8Arux5Gmw/gJseFWE7wUZMbfeR0z1/eAm+Et6noPj/AInOPQmN3txnnuMUKJg8a4Z9q02p0wfu/tFFtHebd2zvEKFtuRnkemRNgZGJq8zltH2LcVJVqOI8QvCoi4rtXSINox7IpAYD0LGRxDsebV02iDKOGVObtRVY9t1+pcWF0qZ3JxXvO48znAHITqSJErrurDHBdOKX0y01JTZW1L11oqKa2Ugp7OOWDLPB+F2VaRdLfd37IjU99ghmTmtZbPVwmMnxIzNkZGYTdYHZ/hp0uk02lZg509FdJcAqG2KBkA9Ok5/SdkuIVW6t6uJimrVa27VlF0NNtoDgAJ3tpIGFVV909PWdfmRmF21Oh4HdWzu+v1eodq2RO9FArrLY9ta60UE5A6/5mx0lLJXWj2Na6IqtawUNYQMFyByyTz5S9BGZEt2SpRCrLgWQZmlbKj6S4Zj6Nuo+cyDOo9ON8IzJzKYzK6TmTmU5jMoqzJlGZMC9ERAREQEREBERASnEqiEUFZbIl6UlZ0iw0t7pkNXLTVQikGUajp85JBEi0+yfiJLHGXDHkFoLS2zzNir3RLW6N0C5IEo3RugVmSJRmAYFwCSJazJ3Qq8DK8zGV5XvgZND4YevKZRM1u6ZpfPPz5yxt076V7ozLYOZcVJ01SJMqCSrbKKMSZViIFcSIkTaYkRAmJEQJiRECZESINpkRIlQkEwTIEqGPSU9wp6j5SqIGO3C6zzO75Ow/AyBwqryf/uWfnMoyAZNJqLA4ZV+6f63/OT+j6v3f7m/OXiZGZdLqLX2Cv8Ad+9vzj7BX+7/AHGXsyMyaNRa+wV+R+pj9H1+R/qMu7ozGk1Fj9HV/wAX1kfoxPNvqPymQDJ3Ro7Yxf0Wv7z/ANv5QeFj99vmBMrdJ3Sah2xhfoz+P+3/AJmRVpQAATnHyl3dGZdLJIKgEmU5jMOlWYzKMycyiqRKcyYFWZOZEQ5TmMyIkVOYzESojMnMRAjMZkRIGZGYiUUycxEoEyAYiBOYzEQIzIzEQhmMxECMxuiJFN0ZiIDdJ3REBujdEQpujdEQIJjdEQIzERA//9k="/>
          <p:cNvSpPr>
            <a:spLocks noChangeAspect="1" noChangeArrowheads="1"/>
          </p:cNvSpPr>
          <p:nvPr/>
        </p:nvSpPr>
        <p:spPr bwMode="auto">
          <a:xfrm>
            <a:off x="307975" y="-6778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2" descr="data:image/jpeg;base64,/9j/4AAQSkZJRgABAQAAAQABAAD/2wCEAAkGBhAPEA8ODxAPDw8PDxAPDw8QDxAQEBAUFBAVFBQQFBIXGyYeGBkkGRUUHy8gIycpLywsFR4xNjAqNSYrLCoBCQoKDgwOGg8PGikcHx01KSwsKSwsLCwsKiksKSkpKSosLCwpLCwsKSwsLCkpLCksLCksKSksKSksLCksKSksLP/AABEIALcBEwMBIgACEQEDEQH/xAAbAAEAAQUBAAAAAAAAAAAAAAAAAQIDBAUGB//EAD4QAAICAQIDBQUECQMEAwAAAAECAAMRBBIFITEGE0FRYSIycYGRFKGx0RUjQlJigpKiwTNT4XKTsvAHQ4P/xAAYAQEBAQEBAAAAAAAAAAAAAAAAAQMCBP/EACURAQEAAgEEAgICAwAAAAAAAAABAhExAxIhQRNRImEEMjNxkf/aAAwDAQACEQMRAD8A9wiIgDERAREQERGYEyJMiAiMxAREpdwOpxJsVRMHU8UVQTyx5scCaLW9rFXP6z+gYH1Myy62MdzC11YiefWdqg3Qu3xcyj9ON1wwzz9/nM7/ACP06+P9vRInn1Xavacd5YpzjBbP3E85t9H2rJwCyP6H2Wln8jH2l6ddVImDpeMVvyPsHybp9ZnAzfHKZcOLLOSRiTEqIiJOIESYiUMREYgIESYCIiAiIgIiMQEREBERiAiIxAREQEGJY1eqWtS7naoHM/4HrOcspjN0TfqAgJJAA5knoPUzk+J9qtzd3p1Njnxxn6L/AJMweJ8Us1ZY5NemQ4z4sfIebevQTVW8QFasKx3aAEserEDmSzdSZ5L3dTnxG0kxZOprZju1VxB/20O4/Dd0HymMb6l/06gT4M/tN98wNHrqrW2qxJIJ5qw6epEyaNZSxASxWLe7jPP54mkw1xE79+1w8Qt8PZHQAAAfCBq7f3jMXiKsDyZvaXkvgpVlG4evt/dMSwalq6O6Le0vtt7OeZGCc8+nlNbh4l+2fyebNcNwdWx99Vfz3KD8vOU9xQ37LUt51k7fmp5GaNtbdTeKi/eruQHKjJ3Y+YPOdJ3ImeWGuXeGcy3r0pR9TR7SEaiodce8B6p1+n0nQ8C7UK+Ap/8AzY+XXaZz6qUOVyJFumW07s93d4WAcm9HA/8AIcxML07PODTcvivS6NQrjKn4jxEuziOA8ddX7i/2LRgAno3kCfH0PjO0qs3DP3eU9HS6vd4vLPPDtVxETdmYjERAREQEREBERAREQEScxmBEScxmBEScxmBEScxmBERmMwIZsTitdqm197VqxXTUe1a+ccsZ+p+4fGbjtXxEpWKa+dtxCgfE4x8/wBnOdpNdXoKK9HuOWOb3Ckl2ILbTgcvE/SebKd+WvUaT8ZthcS1ochKxtqT2UUcuXniWaKPOYug1lVqtYGwiHDFhtxyDePoRKjxqlgUrt7tyMI7owUHzORy+c7mNS5z7ajs4udQceIduXqD+YjS151pAGAL7RgcgNrv4fKbHQ9n7qHFivWTtZcNuOcry8PPH3yjRcD1Fd4uPdEmxnfmce2TvI5fxMRPR3Tz59PBj085MZZ72niWoBvFYPOuqzeOnMtS648+Sn6y3dxcU1VpWC792BkghQVJQ/E5U/nOh11ea7B/A34SzpKleuslVb2B1UGc7nZK37b33V5ctw/VVK6OwstuexQS+0Im5sFhgkk8/HHynT6qsMjqSQCpyVOD58jK20VfI92mRzB2Ly9eks664pW5CM5I2hVGTz5Z+Ezyu74a4Y3DGytF2ctZrmySQKm5ZOPfr54+s6EjE0XZitkscOjguuASpxyJJz5eE39lqjkWUHyLAGOrPy8Of49vx/kza9KNWgr5C9Bml+m7x7snym67LcYZwabci2vkc9WA5c/UH85zFFhBDA9CCpH4ibfiBJ7riFXJ1YLeo6bh4/McvmPKebOa/Kcx6Zd+K7XMSxotStiJYvusoYflL89eN3NsKREToIiICIiAiIgIiICIiAiTECIiICIkwIkGTMbiN2yqxvEI2PjjlOcsu2bJ5c5p7lt1d+qf/AEtKhI+JBA+4E/zTie0mpNtd1j82dlJ/7i8vpOgtv2aMgcjqbmY+qIcL9wE0eq4Y14CCzYOe4bd27pjnkYxiY9P1v/brqy3G6c/SpGmI6BtUWPriioAfeT8hNtxGpV0Om6ZO1/myMzH6mbDSdmcVPTY+5WYOhC4KOBtLA/DAx8fOWrOzljCuqy/NVfJQFwceH5DOcT1d828E6Gcxs1zNM7gZLaeonrtI+QYgfdiV8T1Fq1OdMqvcASit7rlWG6rORhiMgEnkefhLeueypakorR1BCuhtNTivoWrOMFh1wcZmYtgHqT1OACeWMnEwvO3vx8TVUOhPU/vcj1wy+6ccsgkj4Cajg/DwGe/e2bFqrK/sqKXcjHx3c/gJtW1Amu0F20MvlY00n9Kzv+SL3EdZZTWXVGubIARBksz2AKM/sqoPNj4CZNdgI5eePTI64Pjzlr7RmYOt4ilC9652qML0ZjzOAiIoyWJ5TFtttw00ms4VVX9ovsbcGDlQcjazEkY58zkgTYV6jcFbmAQDgggjIzgg9DOf1tGrscOybwpOELVbPL3d06w550y6t8cbX+zNbjvG5ivoM9Cc+Hyzn4jyna9nrQzPp39y9CvwbHIj75yfCXv3Wd8Nq7UCIAoVeucY+U2en1JR1cHmrAj5GTO/kdGawkdf2UuKi3Tt71TnHwJIP3g/WdBOZqsC68MPd1Fe76puH3qZ0onPRvOP00z+/tMSZE9DgiIgIiICIiAiIgIkyICJMiAiTECIiTAiaztC2NPZ/KP7ptJrO0KZ09n8v/kJj1v6V1jzHCa9/ZoTwWlD/UWM1HGrmVEVSVDs24g46bcDPzJ+U3fFKfZ07DxoQH+UsJrddXayqK0DjJLrhT0I29en7XMR0/7Rz1pbhZGvuA0401lDkO9avYA2VJIB5r5HmMek31/EMY5dQDjI5ZGZp7eENdYvdUvRWANxfIOcnLDJPmPpN9fw6tiCR5Dqeg5Cb5dvjby9P5Jctcev+eWv/SLZJw2PIsmM+Y8RLlWpsszsrLYxnBXln5yTwkEkc8DyVlH1PWZ3C9GKQ+M5YqOfpmc3s14d3PqTmRz3GdTqqkY16S+58ZVEQkH4sOQnH6Ti/Fq7Wa/Q3tWz5YLQylQTzK4Bzy8D1xPWWhXPnOd6ml77y0OlrZgCUcZGRlWEvfZSc8m+WQZvMyl/Pxmej5a0dGmOOmMeTF/qSOsjWWilDYwYgEDCjJ5kD/P3Tfhs/wDErzGi9W+nIfplBtLpdWH91mUYPwwec2C05wQcg4II8R5zf5kLFkvCY9XKcr6Al+Hv4gbW+RYfgZ1qHkJyDMeWCRjpz6fDylxdVb07yz+tpzhO3K37aXrSyTTrcxOWGutHLvH+uZdTiNxwO8PP0Hn8Jt3xPkjpIiJ20IiICIiAiIgIiICIMQEREBJkRATG4lVvqsXxKNj44yJlSlpxnN42LHBahN1FR/23eo/DIZfuzI0aDymfqNJte+j98d5X/wBS5YD5rkTWaazBmGF3I0qrX8QWsitULucct20ZPIDOOvT6y1ptfvsFTqa3yRjIYEjOQCPgfpMbiTd5qEVfYIZF39STkENj0z85Toht1eGPeMXcBumGG/LEeoz8Mz1dk7Xh+XLv1+9NlqabhbXsWvuj/qO7uX8gldQ5ZPXOfDofDLtq2rn1mWF8Onw6yh1AGCQBnkPIY8fWZNs+GuJkAc8TJOnQ9CR6DnI7tV6fU5hgpxKLjylyW7vdMjlUoleJK9BMbiPE6dMne3uK6wyIXOdql2CruPgMkczyEDJ+MrWCJIgQFzzlaCRvAwCQNxwMkDccE4Gep5H6S6kjpSwlWkXLoPN1/GSBLuiT9dX/ANUsJy6WIibPUREQERIMCYiICIiAMREBERAREQJkGTIgaXtBpThbk5PX4+meR+R/Gcxrqwri1eSW5OPBW/bT5H7iJ39leRgzlNbohUWrfPc2HIbqa2HRx6jx8xPLlOzL9VpPMYH2Su4AuoJGOfQ8pUvDUrIatfaB8Tk/fLaBqX7t/LKkdGU9GU+IMyb9QV2kYwTg5msyvDK4ze9MA9oLcuBQWCkjcC3LHicAy5o9a9ylihGGxnmcnGT4fD6yzxrVuoNS7B3nNh47fX48/kDNnw9G7hFQAMpIbyyQCSPmZpda4ea291m96cx2zoNiaWg94rX66itSrOhIG53XKkdUV5Gu7MadUZyb9OK1Z+/TU3I1e0H9YWLY5dfayJl9rOHa2yzQ2ad9Or6fUNaRcHKHdWa92F5kjceXLr1lujs/da5Ot1Da0o+4VFFo0qEMSuKF9/HLG8t7oPWcu9+OVjhnHra9HpbbVe668IlSBRW+ocg7XCnkuUG8+Qz8JVX2r3l6bNLqkvrsWuyuqizULuKq3s3IuzGGHvFceOJkcW0+oe/TamruS2l7+t67WdVIuVV7wFc812kYxzDnmJk8G4ddQjncll1ztfbbt2h7GAxhfBQAqgc+SjnJ4Txyx9H2woanS2XA6ezWXtp6KD7djHvzUrHbyA9wk9BuAyeWc3jXDDqaX0+4Ilu1bTtyWq3DvEHMYLLkZ8M5mm0XY21dN3VlwOszU66kVgrWaLhdTUo/21Ycx1O5jN/o6NTuZr3pYFVCJTWygH9p2diSc+AwMeueS/pLrmOc4vr9XdrqNPTp8/Zt2scPqkrS0HdVUSVDELuLnBHVR5TqNC9rIDelddnP2KrWtUDw9oovP5TS6nh2uTWX3adaGTU0aeoXW2EHSmprckVBf1me83Abl5jGZ0VNJCqCxdgoBchQXIHNiFAAJ68hiSlrnuOBftuksusFem0NN+ssLEBTY5FFWfhmzGPEgc5stF2gpsS+wrbSNMu+0X192yp3feByM5A2c+eCPECanjPDrF16atdPfqtumVKKUYLT3wsb27mJAUANkE5xkkAkCTw/sfqLark4jqA/2ku99WlDUq7MNvt253uqqFQKNowvtBsy6deNLnZjjmo1dgtzWdK1DWOFr2il3ZWpo7zcd9grybOWAcdOg63Q/wCqh/iE5XQdkrxVVpNRq1t0dFa1Lp6tP3BvRAAq6izexYYHNV2huecgkTqtGMWJ6MPxk9l1vw6OIjM1bkiIgIkRAmIiBMRJgRERAREQEREBERATG1ujFikEf++nrMmJzljMpqrLpyWp0m0d1aCa8ko496s+np5rNXr1eoJuIZCw22L7p9D5H0M7jXUoVYt4KSZyh2OfZOOfNG5g/EHkZ5rfjuq61tr2rrtdy5VefnjOOX4CbnTCvuyu4BS3XcOuB4zCOhqJzt7tj5Ash+XUfLMz9Do12lSEYbgRtbI6fUfOaY5zJjnNRhX1qrIUbfkjIPPHOW1pJa3DbcEk+XU9TNwukQHKqMzC4yy06bWXYxs019jeoSpmP4Ttg1uitS2hra3WxWwQ6sGVhnkQR85m0cPJCnewyAceEsdjNCg4bw8BRhtDpC3qTQjE/UkzcamxKK3ssYV1VIXdm5BVUZJJ+EJWK19a2JSzqLbFd0TPtMqY3MB5DI+syTUPGeba/tHplt03GbNVSmpbUUpXpO9y68PsJRldAeTnd3xJAxt2+HPvuI9mtHcXt1FK3DALBnsKFVHgm7b0HlLp1cdLGv7Q6HTNsv1elpfl7D31q/PoSmcgeuJVqu0mhpKrdrNLUz1ragsvrTcje64yehHTzmt/+NOC1UcL0W2usNbQt9jhF3ObMvlmxliAwHPwAHhMWnVWfpPijVaE6rYNJp94s01aoUpLhP1jA9LAcjPWNGo3Gi7VaG+1aNPqa9RY27lTm1VwpbLOoIUYU9SMzZaLVV3BzUwcV2vS5Hg9Zw6fEHlLXBLtS4dtVpqtL7QCJXeL2K+JchQAfIDMxOxWndNDS1qlLrzbqrkZSrLZqLnuZCCM5G/b/LGksjbmuKlwwPkRLkjbzk0krdAyTKK2yB6iVEzt64ZjMjMZhSTIzEqJkRIgXIkxAiJMQIiTIgIiICJBkEwirMjMoJkbo0ba/j7WGrbWpYseePATlPslwODTb8Quf/f+J3DmW8THLoTK7q9+nIp3w/8Arux5Gmw/gJseFWE7wUZMbfeR0z1/eAm+Et6noPj/AInOPQmN3txnnuMUKJg8a4Z9q02p0wfu/tFFtHebd2zvEKFtuRnkemRNgZGJq8zltH2LcVJVqOI8QvCoi4rtXSINox7IpAYD0LGRxDsebV02iDKOGVObtRVY9t1+pcWF0qZ3JxXvO48znAHITqSJErrurDHBdOKX0y01JTZW1L11oqKa2Ugp7OOWDLPB+F2VaRdLfd37IjU99ghmTmtZbPVwmMnxIzNkZGYTdYHZ/hp0uk02lZg509FdJcAqG2KBkA9Ok5/SdkuIVW6t6uJimrVa27VlF0NNtoDgAJ3tpIGFVV909PWdfmRmF21Oh4HdWzu+v1eodq2RO9FArrLY9ta60UE5A6/5mx0lLJXWj2Na6IqtawUNYQMFyByyTz5S9BGZEt2SpRCrLgWQZmlbKj6S4Zj6Nuo+cyDOo9ON8IzJzKYzK6TmTmU5jMoqzJlGZMC9ERAREQEREBERASnEqiEUFZbIl6UlZ0iw0t7pkNXLTVQikGUajp85JBEi0+yfiJLHGXDHkFoLS2zzNir3RLW6N0C5IEo3RugVmSJRmAYFwCSJazJ3Qq8DK8zGV5XvgZND4YevKZRM1u6ZpfPPz5yxt076V7ozLYOZcVJ01SJMqCSrbKKMSZViIFcSIkTaYkRAmJEQJiRECZESINpkRIlQkEwTIEqGPSU9wp6j5SqIGO3C6zzO75Ow/AyBwqryf/uWfnMoyAZNJqLA4ZV+6f63/OT+j6v3f7m/OXiZGZdLqLX2Cv8Ad+9vzj7BX+7/AHGXsyMyaNRa+wV+R+pj9H1+R/qMu7ozGk1Fj9HV/wAX1kfoxPNvqPymQDJ3Ro7Yxf0Wv7z/ANv5QeFj99vmBMrdJ3Sah2xhfoz+P+3/AJmRVpQAATnHyl3dGZdLJIKgEmU5jMOlWYzKMycyiqRKcyYFWZOZEQ5TmMyIkVOYzESojMnMRAjMZkRIGZGYiUUycxEoEyAYiBOYzEQIzIzEQhmMxECMxuiJFN0ZiIDdJ3REBujdEQpujdEQIJjdEQIzERA//9k="/>
          <p:cNvSpPr>
            <a:spLocks noChangeAspect="1" noChangeArrowheads="1"/>
          </p:cNvSpPr>
          <p:nvPr/>
        </p:nvSpPr>
        <p:spPr bwMode="auto">
          <a:xfrm>
            <a:off x="460375" y="-5254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zh-TW" sz="4000" dirty="0">
                <a:solidFill>
                  <a:srgbClr val="C00000"/>
                </a:solidFill>
                <a:latin typeface="Book Antiqua"/>
              </a:rPr>
              <a:t>課程要求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837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r>
              <a:rPr lang="en-US" altLang="zh-TW" dirty="0"/>
              <a:t>Office Hour :</a:t>
            </a:r>
            <a:r>
              <a:rPr lang="zh-TW" altLang="en-US" dirty="0"/>
              <a:t> </a:t>
            </a:r>
            <a:r>
              <a:rPr lang="en-US" altLang="zh-TW" dirty="0"/>
              <a:t>by Appointment</a:t>
            </a:r>
          </a:p>
          <a:p>
            <a:pPr lvl="1"/>
            <a:r>
              <a:rPr lang="en-US" altLang="zh-TW" dirty="0"/>
              <a:t>Office 62417</a:t>
            </a:r>
          </a:p>
          <a:p>
            <a:pPr lvl="1"/>
            <a:r>
              <a:rPr lang="en-US" altLang="zh-TW" dirty="0"/>
              <a:t>TEL:</a:t>
            </a:r>
            <a:r>
              <a:rPr lang="zh-TW" altLang="en-US" dirty="0"/>
              <a:t> </a:t>
            </a:r>
            <a:r>
              <a:rPr lang="en-US" altLang="zh-TW" dirty="0"/>
              <a:t>ext.53238</a:t>
            </a:r>
          </a:p>
          <a:p>
            <a:pPr lvl="1"/>
            <a:r>
              <a:rPr lang="en-US" altLang="zh-TW" dirty="0"/>
              <a:t>Email:</a:t>
            </a:r>
            <a:r>
              <a:rPr lang="zh-TW" altLang="en-US" dirty="0"/>
              <a:t> </a:t>
            </a:r>
            <a:r>
              <a:rPr lang="en-US" altLang="zh-TW" dirty="0"/>
              <a:t>leews@mail.ncku.edu.tw</a:t>
            </a:r>
          </a:p>
          <a:p>
            <a:r>
              <a:rPr lang="en-US" altLang="zh-TW" dirty="0"/>
              <a:t>TA</a:t>
            </a:r>
            <a:r>
              <a:rPr lang="zh-TW" altLang="en-US" dirty="0"/>
              <a:t>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r>
              <a:rPr lang="en-US" altLang="zh-TW" dirty="0"/>
              <a:t>Office 62X07-1</a:t>
            </a:r>
            <a:endParaRPr lang="zh-TW" altLang="en-US" dirty="0"/>
          </a:p>
          <a:p>
            <a:pPr lvl="1"/>
            <a:r>
              <a:rPr lang="zh-CN" altLang="en-US" dirty="0"/>
              <a:t>王軒至</a:t>
            </a:r>
            <a:r>
              <a:rPr lang="en-US" altLang="zh-TW" dirty="0"/>
              <a:t>(</a:t>
            </a:r>
            <a:r>
              <a:rPr lang="zh-TW" altLang="en-US" dirty="0"/>
              <a:t>交管碩二</a:t>
            </a:r>
            <a:r>
              <a:rPr lang="en-US" altLang="zh-TW" dirty="0"/>
              <a:t>)</a:t>
            </a:r>
          </a:p>
          <a:p>
            <a:pPr lvl="1"/>
            <a:r>
              <a:rPr lang="en-US" altLang="zh-TW" dirty="0"/>
              <a:t>TEL: ext. 53270 - 1071</a:t>
            </a:r>
          </a:p>
          <a:p>
            <a:pPr lvl="2"/>
            <a:r>
              <a:rPr lang="en-US" altLang="zh-TW" dirty="0"/>
              <a:t>Email: </a:t>
            </a:r>
            <a:r>
              <a:rPr lang="en-US" altLang="zh-TW" dirty="0">
                <a:hlinkClick r:id="rId3"/>
              </a:rPr>
              <a:t>dora71026@gmail.com</a:t>
            </a:r>
            <a:endParaRPr lang="en-US" altLang="zh-TW" dirty="0"/>
          </a:p>
          <a:p>
            <a:pPr lvl="2"/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altLang="zh-TW" sz="4400" dirty="0">
                <a:solidFill>
                  <a:srgbClr val="C00000"/>
                </a:solidFill>
                <a:latin typeface="Book Antiqua"/>
              </a:rPr>
              <a:t>Office Hour and </a:t>
            </a:r>
            <a:r>
              <a:rPr lang="zh-TW" altLang="en-US" sz="4400" dirty="0">
                <a:solidFill>
                  <a:srgbClr val="C00000"/>
                </a:solidFill>
                <a:latin typeface="Book Antiqua"/>
              </a:rPr>
              <a:t>助教</a:t>
            </a:r>
            <a:r>
              <a:rPr lang="en-US" altLang="zh-TW" sz="4400" dirty="0">
                <a:solidFill>
                  <a:srgbClr val="C00000"/>
                </a:solidFill>
                <a:latin typeface="Book Antiqua"/>
              </a:rPr>
              <a:t>(TA)</a:t>
            </a:r>
            <a:endParaRPr lang="zh-TW" altLang="en-US" sz="4400" dirty="0">
              <a:solidFill>
                <a:srgbClr val="C00000"/>
              </a:solidFill>
              <a:latin typeface="Book Antiqu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altLang="zh-TW" sz="4400" dirty="0">
                <a:solidFill>
                  <a:srgbClr val="C00000"/>
                </a:solidFill>
                <a:latin typeface="Book Antiqua"/>
              </a:rPr>
              <a:t>Instructor Profile</a:t>
            </a:r>
            <a:endParaRPr lang="zh-TW" altLang="en-US" sz="4400" dirty="0">
              <a:solidFill>
                <a:srgbClr val="C00000"/>
              </a:solidFill>
              <a:latin typeface="Book Antiqu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27769"/>
            <a:ext cx="8229600" cy="4968552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李威勳</a:t>
            </a:r>
            <a:endParaRPr lang="en-US" altLang="zh-TW" sz="2000" dirty="0"/>
          </a:p>
          <a:p>
            <a:r>
              <a:rPr lang="zh-TW" altLang="en-US" sz="2000" dirty="0"/>
              <a:t>學歷</a:t>
            </a:r>
            <a:endParaRPr lang="en-US" altLang="zh-TW" sz="2000" dirty="0"/>
          </a:p>
          <a:p>
            <a:pPr lvl="1"/>
            <a:r>
              <a:rPr lang="zh-TW" altLang="en-US" sz="1800" dirty="0"/>
              <a:t>交通大學資工系博士 </a:t>
            </a:r>
            <a:r>
              <a:rPr lang="en-US" altLang="zh-TW" sz="1800" dirty="0"/>
              <a:t>2009</a:t>
            </a:r>
          </a:p>
          <a:p>
            <a:pPr lvl="1"/>
            <a:r>
              <a:rPr lang="zh-TW" altLang="en-US" sz="1800" dirty="0"/>
              <a:t>成功大學資工系碩士 </a:t>
            </a:r>
            <a:r>
              <a:rPr lang="en-US" altLang="zh-TW" sz="1800" dirty="0"/>
              <a:t>1993</a:t>
            </a:r>
          </a:p>
          <a:p>
            <a:r>
              <a:rPr lang="zh-TW" altLang="en-US" sz="2000" dirty="0"/>
              <a:t>經歷</a:t>
            </a:r>
            <a:endParaRPr lang="en-US" altLang="zh-TW" sz="2000" dirty="0"/>
          </a:p>
          <a:p>
            <a:pPr lvl="1"/>
            <a:r>
              <a:rPr lang="en-US" altLang="zh-TW" sz="1800" dirty="0"/>
              <a:t>1993</a:t>
            </a:r>
            <a:r>
              <a:rPr lang="zh-TW" altLang="en-US" sz="1800" dirty="0"/>
              <a:t>～</a:t>
            </a:r>
            <a:r>
              <a:rPr lang="en-US" altLang="zh-TW" sz="1800" dirty="0"/>
              <a:t>1996 </a:t>
            </a:r>
            <a:r>
              <a:rPr lang="zh-TW" altLang="en-US" sz="1800" dirty="0"/>
              <a:t>交通部電信研究所 助理研究員 </a:t>
            </a:r>
            <a:endParaRPr lang="en-US" altLang="zh-TW" sz="1800" dirty="0"/>
          </a:p>
          <a:p>
            <a:pPr lvl="1"/>
            <a:r>
              <a:rPr lang="en-US" altLang="zh-TW" sz="1800" dirty="0"/>
              <a:t>1996</a:t>
            </a:r>
            <a:r>
              <a:rPr lang="zh-TW" altLang="en-US" sz="1800" dirty="0"/>
              <a:t>～</a:t>
            </a:r>
            <a:r>
              <a:rPr lang="en-US" altLang="zh-TW" sz="1800" dirty="0"/>
              <a:t>2010 </a:t>
            </a:r>
            <a:r>
              <a:rPr lang="zh-TW" altLang="en-US" sz="1800" dirty="0"/>
              <a:t>中華電信研究所 研究員</a:t>
            </a:r>
            <a:endParaRPr lang="en-US" altLang="zh-TW" sz="1800" dirty="0"/>
          </a:p>
          <a:p>
            <a:r>
              <a:rPr lang="zh-TW" altLang="en-US" sz="2000" dirty="0"/>
              <a:t>研究方向</a:t>
            </a:r>
            <a:endParaRPr lang="en-US" altLang="zh-TW" sz="2000" dirty="0"/>
          </a:p>
          <a:p>
            <a:pPr lvl="1"/>
            <a:r>
              <a:rPr lang="zh-TW" altLang="en-US" sz="1800" dirty="0"/>
              <a:t>車路聯網、智慧型運輸系統、大數據分析與機器學習</a:t>
            </a:r>
            <a:endParaRPr lang="en-US" altLang="zh-TW" sz="1800" dirty="0"/>
          </a:p>
          <a:p>
            <a:r>
              <a:rPr lang="en-US" altLang="zh-TW" sz="2000" dirty="0"/>
              <a:t>Vehicular &amp; Roadside Networking Management Lab.</a:t>
            </a:r>
            <a:r>
              <a:rPr lang="zh-TW" altLang="en-US" sz="2000" dirty="0"/>
              <a:t>  </a:t>
            </a:r>
            <a:endParaRPr lang="en-US" altLang="zh-TW" sz="2000" dirty="0"/>
          </a:p>
          <a:p>
            <a:pPr lvl="1"/>
            <a:r>
              <a:rPr lang="en-US" altLang="zh-TW" sz="1800" dirty="0"/>
              <a:t>Location: 62X07-1</a:t>
            </a:r>
          </a:p>
          <a:p>
            <a:pPr lvl="1"/>
            <a:r>
              <a:rPr lang="en-US" altLang="zh-TW" sz="1800" dirty="0"/>
              <a:t>https://sites.google.com/site/atmslab/</a:t>
            </a:r>
          </a:p>
          <a:p>
            <a:r>
              <a:rPr lang="zh-TW" altLang="en-US" sz="2000" dirty="0"/>
              <a:t>興趣</a:t>
            </a:r>
            <a:endParaRPr lang="en-US" altLang="zh-TW" sz="2000" dirty="0"/>
          </a:p>
          <a:p>
            <a:pPr lvl="1"/>
            <a:r>
              <a:rPr lang="zh-TW" altLang="en-US" sz="2000" dirty="0"/>
              <a:t>潛水、羽球、中醫</a:t>
            </a:r>
            <a:endParaRPr lang="en-US" altLang="zh-TW" sz="2000" dirty="0"/>
          </a:p>
          <a:p>
            <a:pPr lvl="1"/>
            <a:endParaRPr lang="zh-TW" altLang="en-US" sz="1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692696"/>
            <a:ext cx="1627773" cy="23532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17193" cy="374886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交管相關科系 電腦科學相關課程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6253" y="1124744"/>
            <a:ext cx="8335838" cy="4968552"/>
          </a:xfrm>
        </p:spPr>
        <p:txBody>
          <a:bodyPr>
            <a:normAutofit fontScale="62500" lnSpcReduction="20000"/>
          </a:bodyPr>
          <a:lstStyle/>
          <a:p>
            <a:r>
              <a:rPr lang="zh-TW" altLang="en-US" dirty="0"/>
              <a:t>成大交管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C00000"/>
                </a:solidFill>
              </a:rPr>
              <a:t>必修 </a:t>
            </a:r>
            <a:r>
              <a:rPr lang="en-US" altLang="zh-TW" dirty="0">
                <a:solidFill>
                  <a:srgbClr val="C00000"/>
                </a:solidFill>
              </a:rPr>
              <a:t>6</a:t>
            </a:r>
            <a:r>
              <a:rPr lang="zh-TW" altLang="en-US" dirty="0">
                <a:solidFill>
                  <a:srgbClr val="C00000"/>
                </a:solidFill>
              </a:rPr>
              <a:t> </a:t>
            </a:r>
            <a:r>
              <a:rPr lang="en-US" altLang="zh-TW" dirty="0">
                <a:solidFill>
                  <a:srgbClr val="C00000"/>
                </a:solidFill>
              </a:rPr>
              <a:t>+</a:t>
            </a:r>
            <a:r>
              <a:rPr lang="zh-TW" altLang="en-US" dirty="0">
                <a:solidFill>
                  <a:srgbClr val="C00000"/>
                </a:solidFill>
              </a:rPr>
              <a:t> 選修 </a:t>
            </a:r>
            <a:r>
              <a:rPr lang="en-US" altLang="zh-TW" dirty="0">
                <a:solidFill>
                  <a:srgbClr val="C00000"/>
                </a:solidFill>
              </a:rPr>
              <a:t>9</a:t>
            </a:r>
            <a:r>
              <a:rPr lang="zh-TW" altLang="en-US" dirty="0">
                <a:solidFill>
                  <a:srgbClr val="C00000"/>
                </a:solidFill>
              </a:rPr>
              <a:t> </a:t>
            </a:r>
            <a:r>
              <a:rPr lang="en-US" altLang="zh-TW" dirty="0"/>
              <a:t>http://www.tcm.ncku.edu.tw/download.php?filename=405_a001a95d.doc&amp;dir=archive&amp;title=104%E9%81%B8%E8%AA%B2%E8%A6%8F%E5%AE%9A</a:t>
            </a:r>
          </a:p>
          <a:p>
            <a:r>
              <a:rPr lang="zh-TW" altLang="en-US" dirty="0"/>
              <a:t>交大運管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r>
              <a:rPr lang="zh-TW" altLang="en-US" sz="2200" dirty="0">
                <a:solidFill>
                  <a:srgbClr val="C00000"/>
                </a:solidFill>
              </a:rPr>
              <a:t>必修 </a:t>
            </a:r>
            <a:r>
              <a:rPr lang="en-US" altLang="zh-TW" sz="2200" dirty="0">
                <a:solidFill>
                  <a:srgbClr val="C00000"/>
                </a:solidFill>
              </a:rPr>
              <a:t>12 + </a:t>
            </a:r>
            <a:r>
              <a:rPr lang="zh-TW" altLang="en-US" sz="2200" dirty="0">
                <a:solidFill>
                  <a:srgbClr val="C00000"/>
                </a:solidFill>
              </a:rPr>
              <a:t>選修 </a:t>
            </a:r>
            <a:r>
              <a:rPr lang="en-US" altLang="zh-TW" sz="2200" dirty="0">
                <a:solidFill>
                  <a:srgbClr val="C00000"/>
                </a:solidFill>
              </a:rPr>
              <a:t>?</a:t>
            </a:r>
            <a:endParaRPr lang="en-US" altLang="zh-TW" sz="2200" dirty="0">
              <a:solidFill>
                <a:srgbClr val="C00000"/>
              </a:solidFill>
              <a:hlinkClick r:id="rId2"/>
            </a:endParaRPr>
          </a:p>
          <a:p>
            <a:pPr lvl="1"/>
            <a:r>
              <a:rPr lang="en-US" altLang="zh-TW" dirty="0">
                <a:hlinkClick r:id="rId2"/>
              </a:rPr>
              <a:t>http://www.tlm.nctu.edu.tw/wp-content/uploads/2018/07/a97da629b098b75c294dffdc3e463904.pdf</a:t>
            </a:r>
          </a:p>
          <a:p>
            <a:r>
              <a:rPr lang="zh-TW" altLang="en-US" dirty="0"/>
              <a:t>海大運科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r>
              <a:rPr lang="zh-TW" altLang="en-US" sz="2200" dirty="0">
                <a:solidFill>
                  <a:srgbClr val="C00000"/>
                </a:solidFill>
              </a:rPr>
              <a:t>必修</a:t>
            </a:r>
            <a:r>
              <a:rPr lang="en-US" altLang="zh-TW" sz="2200" dirty="0">
                <a:solidFill>
                  <a:srgbClr val="C00000"/>
                </a:solidFill>
              </a:rPr>
              <a:t>6</a:t>
            </a:r>
            <a:r>
              <a:rPr lang="zh-TW" altLang="en-US" sz="2200" dirty="0">
                <a:solidFill>
                  <a:srgbClr val="C00000"/>
                </a:solidFill>
              </a:rPr>
              <a:t> </a:t>
            </a:r>
            <a:r>
              <a:rPr lang="en-US" altLang="zh-TW" sz="2200" dirty="0">
                <a:solidFill>
                  <a:srgbClr val="C00000"/>
                </a:solidFill>
              </a:rPr>
              <a:t>+</a:t>
            </a:r>
            <a:r>
              <a:rPr lang="zh-TW" altLang="en-US" sz="2200" dirty="0">
                <a:solidFill>
                  <a:srgbClr val="C00000"/>
                </a:solidFill>
              </a:rPr>
              <a:t> 選修 </a:t>
            </a:r>
            <a:r>
              <a:rPr lang="en-US" altLang="zh-TW" sz="2200" dirty="0">
                <a:solidFill>
                  <a:srgbClr val="C00000"/>
                </a:solidFill>
              </a:rPr>
              <a:t>3</a:t>
            </a:r>
          </a:p>
          <a:p>
            <a:pPr lvl="1"/>
            <a:r>
              <a:rPr lang="en-US" altLang="zh-TW" dirty="0"/>
              <a:t>http://tsweb.ntou.edu.tw/dts/cource_university_required.php</a:t>
            </a:r>
          </a:p>
          <a:p>
            <a:pPr lvl="1"/>
            <a:r>
              <a:rPr lang="zh-TW" altLang="en-US" dirty="0"/>
              <a:t>課程地圖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r>
              <a:rPr lang="en-US" altLang="zh-TW" dirty="0"/>
              <a:t>http://tsweb.ntou.edu.tw/dts/cource_university_map.php</a:t>
            </a:r>
          </a:p>
          <a:p>
            <a:r>
              <a:rPr lang="zh-TW" altLang="en-US" dirty="0"/>
              <a:t>淡江運管</a:t>
            </a:r>
            <a:endParaRPr lang="en-US" altLang="zh-TW" dirty="0"/>
          </a:p>
          <a:p>
            <a:pPr lvl="1"/>
            <a:r>
              <a:rPr lang="zh-TW" altLang="en-US" sz="2200" dirty="0">
                <a:solidFill>
                  <a:srgbClr val="C00000"/>
                </a:solidFill>
              </a:rPr>
              <a:t>必修 </a:t>
            </a:r>
            <a:r>
              <a:rPr lang="en-US" altLang="zh-TW" sz="2200" dirty="0">
                <a:solidFill>
                  <a:srgbClr val="C00000"/>
                </a:solidFill>
              </a:rPr>
              <a:t>8</a:t>
            </a:r>
            <a:r>
              <a:rPr lang="zh-TW" altLang="en-US" sz="2200" dirty="0">
                <a:solidFill>
                  <a:srgbClr val="C00000"/>
                </a:solidFill>
              </a:rPr>
              <a:t> </a:t>
            </a:r>
            <a:r>
              <a:rPr lang="en-US" altLang="zh-TW" sz="2200" dirty="0">
                <a:solidFill>
                  <a:srgbClr val="C00000"/>
                </a:solidFill>
              </a:rPr>
              <a:t>+</a:t>
            </a:r>
            <a:r>
              <a:rPr lang="zh-TW" altLang="en-US" sz="2200" dirty="0">
                <a:solidFill>
                  <a:srgbClr val="C00000"/>
                </a:solidFill>
              </a:rPr>
              <a:t>選修 </a:t>
            </a:r>
            <a:r>
              <a:rPr lang="en-US" altLang="zh-TW" sz="2200" dirty="0">
                <a:solidFill>
                  <a:srgbClr val="C00000"/>
                </a:solidFill>
              </a:rPr>
              <a:t>?</a:t>
            </a:r>
          </a:p>
          <a:p>
            <a:pPr lvl="1"/>
            <a:r>
              <a:rPr lang="en-US" altLang="zh-TW" dirty="0">
                <a:hlinkClick r:id="rId3"/>
              </a:rPr>
              <a:t>http://www.tm.tku.edu.tw/download.php?filename=279_a799e056.pdf&amp;dir=archive&amp;title=File</a:t>
            </a:r>
            <a:endParaRPr lang="en-US" altLang="zh-TW" dirty="0"/>
          </a:p>
          <a:p>
            <a:pPr lvl="1"/>
            <a:r>
              <a:rPr lang="en-US" altLang="zh-TW" dirty="0">
                <a:hlinkClick r:id="rId4"/>
              </a:rPr>
              <a:t>http://www.tm.tku.edu.tw/course/super_pages.php?ID=course1&amp;Sn=1</a:t>
            </a:r>
            <a:endParaRPr lang="en-US" altLang="zh-TW" dirty="0"/>
          </a:p>
          <a:p>
            <a:r>
              <a:rPr lang="zh-TW" altLang="en-US" dirty="0"/>
              <a:t>逢甲運管</a:t>
            </a:r>
            <a:endParaRPr lang="en-US" altLang="zh-TW" dirty="0"/>
          </a:p>
          <a:p>
            <a:pPr lvl="1"/>
            <a:r>
              <a:rPr lang="zh-TW" altLang="en-US" sz="2200" dirty="0">
                <a:solidFill>
                  <a:srgbClr val="C00000"/>
                </a:solidFill>
              </a:rPr>
              <a:t>必修</a:t>
            </a:r>
            <a:r>
              <a:rPr lang="en-US" altLang="zh-TW" sz="2200" dirty="0">
                <a:solidFill>
                  <a:srgbClr val="C00000"/>
                </a:solidFill>
              </a:rPr>
              <a:t>7 +</a:t>
            </a:r>
            <a:r>
              <a:rPr lang="zh-TW" altLang="en-US" sz="2200" dirty="0">
                <a:solidFill>
                  <a:srgbClr val="C00000"/>
                </a:solidFill>
              </a:rPr>
              <a:t>選修 </a:t>
            </a:r>
            <a:r>
              <a:rPr lang="en-US" altLang="zh-TW" sz="2200" dirty="0">
                <a:solidFill>
                  <a:srgbClr val="C00000"/>
                </a:solidFill>
              </a:rPr>
              <a:t>10</a:t>
            </a:r>
          </a:p>
          <a:p>
            <a:pPr lvl="1"/>
            <a:r>
              <a:rPr lang="en-US" altLang="zh-TW" dirty="0"/>
              <a:t>http://www.ttm.fcu.edu.tw/wSite/public/Attachment/f1470629803166.pdf</a:t>
            </a:r>
          </a:p>
          <a:p>
            <a:pPr lvl="1"/>
            <a:r>
              <a:rPr lang="en-US" altLang="zh-TW" dirty="0">
                <a:hlinkClick r:id="rId5"/>
              </a:rPr>
              <a:t>http://www.ttm.fcu.edu.tw/wSite/ct?xItem=171813&amp;ctNode=11672&amp;mp=465101</a:t>
            </a:r>
            <a:r>
              <a:rPr lang="zh-TW" altLang="en-US" dirty="0"/>
              <a:t> 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7996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207" y="0"/>
            <a:ext cx="5469875" cy="6858000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838207" y="980728"/>
            <a:ext cx="5400600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圓角矩形 3"/>
          <p:cNvSpPr/>
          <p:nvPr/>
        </p:nvSpPr>
        <p:spPr>
          <a:xfrm>
            <a:off x="1838207" y="3573016"/>
            <a:ext cx="5400600" cy="288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1838207" y="5733256"/>
            <a:ext cx="5400600" cy="288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1838207" y="6184564"/>
            <a:ext cx="5400600" cy="288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84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1EE8C71-6127-1E48-8B9F-4A7198EAD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交管系</a:t>
            </a:r>
            <a:r>
              <a:rPr kumimoji="1" lang="en-US" altLang="zh-CN" dirty="0"/>
              <a:t>62109</a:t>
            </a:r>
            <a:r>
              <a:rPr kumimoji="1" lang="zh-CN" altLang="en-US" dirty="0"/>
              <a:t>教室容量上限</a:t>
            </a:r>
            <a:r>
              <a:rPr kumimoji="1" lang="en-US" altLang="zh-CN" dirty="0"/>
              <a:t>75</a:t>
            </a:r>
            <a:r>
              <a:rPr kumimoji="1" lang="zh-CN" altLang="en-US" dirty="0"/>
              <a:t>位</a:t>
            </a:r>
            <a:endParaRPr kumimoji="1" lang="en-US" altLang="zh-CN" dirty="0"/>
          </a:p>
          <a:p>
            <a:r>
              <a:rPr kumimoji="1" lang="zh-CN" altLang="en-US" dirty="0"/>
              <a:t>第一優先：交管系高年級</a:t>
            </a:r>
            <a:endParaRPr kumimoji="1" lang="en-US" altLang="zh-CN" dirty="0"/>
          </a:p>
          <a:p>
            <a:r>
              <a:rPr kumimoji="1" lang="zh-CN" altLang="en-US" dirty="0"/>
              <a:t>第二優先：管理學院中高年級</a:t>
            </a:r>
            <a:endParaRPr kumimoji="1" lang="en-US" altLang="zh-CN" dirty="0"/>
          </a:p>
          <a:p>
            <a:r>
              <a:rPr kumimoji="1" lang="zh-CN" altLang="en-US" dirty="0"/>
              <a:t>第三優先：其它，按加簽單順序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A22C70B-A6AA-3040-A04F-3CFC0C54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加簽原則</a:t>
            </a:r>
          </a:p>
        </p:txBody>
      </p:sp>
    </p:spTree>
    <p:extLst>
      <p:ext uri="{BB962C8B-B14F-4D97-AF65-F5344CB8AC3E}">
        <p14:creationId xmlns:p14="http://schemas.microsoft.com/office/powerpoint/2010/main" val="3965950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2787</TotalTime>
  <Words>717</Words>
  <Application>Microsoft Macintosh PowerPoint</Application>
  <PresentationFormat>如螢幕大小 (4:3)</PresentationFormat>
  <Paragraphs>109</Paragraphs>
  <Slides>13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Book Antiqua</vt:lpstr>
      <vt:lpstr>Calibri</vt:lpstr>
      <vt:lpstr>Lucida Sans Unicode</vt:lpstr>
      <vt:lpstr>Verdana</vt:lpstr>
      <vt:lpstr>Wingdings 2</vt:lpstr>
      <vt:lpstr>Wingdings 3</vt:lpstr>
      <vt:lpstr>匯合</vt:lpstr>
      <vt:lpstr>Fall 2019 </vt:lpstr>
      <vt:lpstr>How Computers Work?</vt:lpstr>
      <vt:lpstr>課程簡介與目標</vt:lpstr>
      <vt:lpstr>課程大綱</vt:lpstr>
      <vt:lpstr>評量方式</vt:lpstr>
      <vt:lpstr>教材</vt:lpstr>
      <vt:lpstr>學習規範 Course Policy</vt:lpstr>
      <vt:lpstr>課程要求</vt:lpstr>
      <vt:lpstr>Office Hour and 助教(TA)</vt:lpstr>
      <vt:lpstr>Instructor Profile</vt:lpstr>
      <vt:lpstr>交管相關科系 電腦科學相關課程</vt:lpstr>
      <vt:lpstr>PowerPoint 簡報</vt:lpstr>
      <vt:lpstr>加簽原則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2011</dc:title>
  <dc:creator>User</dc:creator>
  <cp:lastModifiedBy>李威勳</cp:lastModifiedBy>
  <cp:revision>54</cp:revision>
  <dcterms:created xsi:type="dcterms:W3CDTF">2011-02-22T05:49:47Z</dcterms:created>
  <dcterms:modified xsi:type="dcterms:W3CDTF">2019-09-03T08:25:22Z</dcterms:modified>
</cp:coreProperties>
</file>